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9"/>
  </p:notesMasterIdLst>
  <p:handoutMasterIdLst>
    <p:handoutMasterId r:id="rId10"/>
  </p:handoutMasterIdLst>
  <p:sldIdLst>
    <p:sldId id="456" r:id="rId2"/>
    <p:sldId id="457" r:id="rId3"/>
    <p:sldId id="458" r:id="rId4"/>
    <p:sldId id="459" r:id="rId5"/>
    <p:sldId id="460" r:id="rId6"/>
    <p:sldId id="461" r:id="rId7"/>
    <p:sldId id="462" r:id="rId8"/>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8989"/>
    <a:srgbClr val="AAAAAA"/>
    <a:srgbClr val="555555"/>
    <a:srgbClr val="550000"/>
    <a:srgbClr val="FF0000"/>
    <a:srgbClr val="66CCFF"/>
    <a:srgbClr val="006600"/>
    <a:srgbClr val="00FF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57" autoAdjust="0"/>
  </p:normalViewPr>
  <p:slideViewPr>
    <p:cSldViewPr>
      <p:cViewPr varScale="1">
        <p:scale>
          <a:sx n="59" d="100"/>
          <a:sy n="59" d="100"/>
        </p:scale>
        <p:origin x="804"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67B95E-4D38-459F-AB83-D7E19F6895F3}" type="doc">
      <dgm:prSet loTypeId="urn:microsoft.com/office/officeart/2005/8/layout/orgChart1" loCatId="hierarchy" qsTypeId="urn:microsoft.com/office/officeart/2005/8/quickstyle/simple1" qsCatId="simple" csTypeId="urn:microsoft.com/office/officeart/2005/8/colors/accent1_2" csCatId="accent1" phldr="1"/>
      <dgm:spPr/>
    </dgm:pt>
    <dgm:pt modelId="{1F0928E9-8728-4D5F-A92C-ACAAFA29DCAE}">
      <dgm:prSet/>
      <dgm:spPr>
        <a:solidFill>
          <a:schemeClr val="accent1"/>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Chair</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 Hotchkiss)</a:t>
          </a:r>
        </a:p>
      </dgm:t>
    </dgm:pt>
    <dgm:pt modelId="{C960107A-992E-4124-A279-01B580B448C4}" type="parTrans" cxnId="{123B4EEC-4C29-4A37-8B2D-1229A61EC7D0}">
      <dgm:prSet/>
      <dgm:spPr/>
      <dgm:t>
        <a:bodyPr/>
        <a:lstStyle/>
        <a:p>
          <a:endParaRPr lang="en-US"/>
        </a:p>
      </dgm:t>
    </dgm:pt>
    <dgm:pt modelId="{B0A80DB4-8318-45E1-B03A-01B571888316}" type="sibTrans" cxnId="{123B4EEC-4C29-4A37-8B2D-1229A61EC7D0}">
      <dgm:prSet/>
      <dgm:spPr/>
      <dgm:t>
        <a:bodyPr/>
        <a:lstStyle/>
        <a:p>
          <a:endParaRPr lang="en-US"/>
        </a:p>
      </dgm:t>
    </dgm:pt>
    <dgm:pt modelId="{D5AAC457-ACCD-4BFB-B6A3-B44452425343}">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Leadership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Subcommittee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(SM ex-officio)</a:t>
          </a:r>
        </a:p>
      </dgm:t>
    </dgm:pt>
    <dgm:pt modelId="{C91C0F50-70FE-43A3-8A7D-A3AC72093261}" type="parTrans" cxnId="{D88FC24A-8BFB-4CE9-880A-74BACA1A2A7C}">
      <dgm:prSet/>
      <dgm:spPr/>
      <dgm:t>
        <a:bodyPr/>
        <a:lstStyle/>
        <a:p>
          <a:endParaRPr lang="en-US"/>
        </a:p>
      </dgm:t>
    </dgm:pt>
    <dgm:pt modelId="{DDB8E584-EF5A-4244-98E9-4EA05CCD29B1}" type="sibTrans" cxnId="{D88FC24A-8BFB-4CE9-880A-74BACA1A2A7C}">
      <dgm:prSet/>
      <dgm:spPr/>
      <dgm:t>
        <a:bodyPr/>
        <a:lstStyle/>
        <a:p>
          <a:endParaRPr lang="en-US"/>
        </a:p>
      </dgm:t>
    </dgm:pt>
    <dgm:pt modelId="{13662AEA-095D-4BD7-8C5F-728A688D5E13}">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SPL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(ex-officio)</a:t>
          </a:r>
        </a:p>
      </dgm:t>
    </dgm:pt>
    <dgm:pt modelId="{1893A3F0-C22A-490E-8561-E70A8A7AB994}" type="parTrans" cxnId="{081BF57A-8A78-4DBA-8691-B9114EC84EB7}">
      <dgm:prSet/>
      <dgm:spPr/>
      <dgm:t>
        <a:bodyPr/>
        <a:lstStyle/>
        <a:p>
          <a:endParaRPr lang="en-US"/>
        </a:p>
      </dgm:t>
    </dgm:pt>
    <dgm:pt modelId="{BC8B3DF7-BB1E-47AE-8DE3-2AB57293DACB}" type="sibTrans" cxnId="{081BF57A-8A78-4DBA-8691-B9114EC84EB7}">
      <dgm:prSet/>
      <dgm:spPr/>
      <dgm:t>
        <a:bodyPr/>
        <a:lstStyle/>
        <a:p>
          <a:endParaRPr lang="en-US"/>
        </a:p>
      </dgm:t>
    </dgm:pt>
    <dgm:pt modelId="{4D21CFC8-A5D3-42EE-A5D1-7BF7E6998DCA}">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Patrol Coaches</a:t>
          </a:r>
        </a:p>
      </dgm:t>
    </dgm:pt>
    <dgm:pt modelId="{8E8EBACA-2CB8-4228-BC50-C11BB237BEFB}" type="parTrans" cxnId="{6AF97715-4B00-470B-8304-EEDD8B279FB3}">
      <dgm:prSet/>
      <dgm:spPr/>
      <dgm:t>
        <a:bodyPr/>
        <a:lstStyle/>
        <a:p>
          <a:endParaRPr lang="en-US"/>
        </a:p>
      </dgm:t>
    </dgm:pt>
    <dgm:pt modelId="{FEAA7864-DF35-400B-B80A-7C450F180C48}" type="sibTrans" cxnId="{6AF97715-4B00-470B-8304-EEDD8B279FB3}">
      <dgm:prSet/>
      <dgm:spPr/>
      <dgm:t>
        <a:bodyPr/>
        <a:lstStyle/>
        <a:p>
          <a:endParaRPr lang="en-US"/>
        </a:p>
      </dgm:t>
    </dgm:pt>
    <dgm:pt modelId="{E446B960-BE8E-416A-AF7A-8D3A539A275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Chartered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Org. Rep.</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 Crawford)</a:t>
          </a:r>
        </a:p>
      </dgm:t>
    </dgm:pt>
    <dgm:pt modelId="{E5CFAAFA-5A6F-495E-A5A0-DF0F003311E6}" type="parTrans" cxnId="{2C1C4EC9-6EAD-44F4-A458-FE558338B7AD}">
      <dgm:prSet/>
      <dgm:spPr/>
      <dgm:t>
        <a:bodyPr/>
        <a:lstStyle/>
        <a:p>
          <a:endParaRPr lang="en-US"/>
        </a:p>
      </dgm:t>
    </dgm:pt>
    <dgm:pt modelId="{B5DBC4F4-1C7B-4590-A500-795CC6AEA089}" type="sibTrans" cxnId="{2C1C4EC9-6EAD-44F4-A458-FE558338B7AD}">
      <dgm:prSet/>
      <dgm:spPr/>
      <dgm:t>
        <a:bodyPr/>
        <a:lstStyle/>
        <a:p>
          <a:endParaRPr lang="en-US"/>
        </a:p>
      </dgm:t>
    </dgm:pt>
    <dgm:pt modelId="{5F044FAF-A840-4779-8FC6-7611C52D8F76}">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Unit Training Coordinator</a:t>
          </a:r>
        </a:p>
      </dgm:t>
    </dgm:pt>
    <dgm:pt modelId="{0FB6C538-445A-4037-9BFE-3A9B7DB4F7A9}" type="parTrans" cxnId="{4282FDB4-2C4D-4CD6-B5AA-F17B3C1A3B71}">
      <dgm:prSet/>
      <dgm:spPr/>
      <dgm:t>
        <a:bodyPr/>
        <a:lstStyle/>
        <a:p>
          <a:endParaRPr lang="en-US"/>
        </a:p>
      </dgm:t>
    </dgm:pt>
    <dgm:pt modelId="{54587C57-3879-4245-85AF-03CD59139866}" type="sibTrans" cxnId="{4282FDB4-2C4D-4CD6-B5AA-F17B3C1A3B71}">
      <dgm:prSet/>
      <dgm:spPr/>
      <dgm:t>
        <a:bodyPr/>
        <a:lstStyle/>
        <a:p>
          <a:endParaRPr lang="en-US"/>
        </a:p>
      </dgm:t>
    </dgm:pt>
    <dgm:pt modelId="{93378186-6993-4812-A670-BCC708808188}">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Roundtable</a:t>
          </a:r>
        </a:p>
      </dgm:t>
    </dgm:pt>
    <dgm:pt modelId="{A0BB8BFE-75AB-4628-B56F-29E3B51B681F}" type="parTrans" cxnId="{ED8D3427-F711-47A3-97CB-15C0317230B8}">
      <dgm:prSet/>
      <dgm:spPr/>
      <dgm:t>
        <a:bodyPr/>
        <a:lstStyle/>
        <a:p>
          <a:endParaRPr lang="en-US"/>
        </a:p>
      </dgm:t>
    </dgm:pt>
    <dgm:pt modelId="{A8014B95-127A-42E6-ACCB-AC27808CA327}" type="sibTrans" cxnId="{ED8D3427-F711-47A3-97CB-15C0317230B8}">
      <dgm:prSet/>
      <dgm:spPr/>
      <dgm:t>
        <a:bodyPr/>
        <a:lstStyle/>
        <a:p>
          <a:endParaRPr lang="en-US"/>
        </a:p>
      </dgm:t>
    </dgm:pt>
    <dgm:pt modelId="{1DF2D1E1-B9F4-45F7-9965-E622DD0294BE}">
      <dgm:prSet/>
      <dgm:spPr>
        <a:solidFill>
          <a:schemeClr val="accent1"/>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Advancement</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(G. Frick)</a:t>
          </a:r>
        </a:p>
      </dgm:t>
    </dgm:pt>
    <dgm:pt modelId="{46472AD2-06FB-4836-B82A-EF51B9C9240E}" type="parTrans" cxnId="{F513F25D-ED1F-4265-BF8E-03BE07D78945}">
      <dgm:prSet/>
      <dgm:spPr/>
      <dgm:t>
        <a:bodyPr/>
        <a:lstStyle/>
        <a:p>
          <a:endParaRPr lang="en-US"/>
        </a:p>
      </dgm:t>
    </dgm:pt>
    <dgm:pt modelId="{D89A8737-EBF1-4A01-9EBD-61364BB743B8}" type="sibTrans" cxnId="{F513F25D-ED1F-4265-BF8E-03BE07D78945}">
      <dgm:prSet/>
      <dgm:spPr/>
      <dgm:t>
        <a:bodyPr/>
        <a:lstStyle/>
        <a:p>
          <a:endParaRPr lang="en-US"/>
        </a:p>
      </dgm:t>
    </dgm:pt>
    <dgm:pt modelId="{1C11E61A-DA36-4604-A485-19C25394A214}">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First Year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Program</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(J. McLemore)</a:t>
          </a:r>
        </a:p>
      </dgm:t>
    </dgm:pt>
    <dgm:pt modelId="{C0DAD7C5-F431-4B94-A96A-CA744C581177}" type="parTrans" cxnId="{97616F66-CFC1-49F6-A5C1-D5667659B873}">
      <dgm:prSet/>
      <dgm:spPr/>
      <dgm:t>
        <a:bodyPr/>
        <a:lstStyle/>
        <a:p>
          <a:endParaRPr lang="en-US"/>
        </a:p>
      </dgm:t>
    </dgm:pt>
    <dgm:pt modelId="{43595350-D7F8-4674-8B96-DBE35EB82809}" type="sibTrans" cxnId="{97616F66-CFC1-49F6-A5C1-D5667659B873}">
      <dgm:prSet/>
      <dgm:spPr/>
      <dgm:t>
        <a:bodyPr/>
        <a:lstStyle/>
        <a:p>
          <a:endParaRPr lang="en-US"/>
        </a:p>
      </dgm:t>
    </dgm:pt>
    <dgm:pt modelId="{D2C52F9A-7E2D-48CD-82C6-6C02F78681C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Merit Badges</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(D. Murphy)</a:t>
          </a:r>
        </a:p>
      </dgm:t>
    </dgm:pt>
    <dgm:pt modelId="{E49C3CA5-8C1E-4BFF-A6D1-B690374E2B00}" type="parTrans" cxnId="{5B73BA18-EE4F-430E-828F-42A62DC6A465}">
      <dgm:prSet/>
      <dgm:spPr/>
      <dgm:t>
        <a:bodyPr/>
        <a:lstStyle/>
        <a:p>
          <a:endParaRPr lang="en-US"/>
        </a:p>
      </dgm:t>
    </dgm:pt>
    <dgm:pt modelId="{1A37F216-75EE-48FD-81A9-8446257D9B05}" type="sibTrans" cxnId="{5B73BA18-EE4F-430E-828F-42A62DC6A465}">
      <dgm:prSet/>
      <dgm:spPr/>
      <dgm:t>
        <a:bodyPr/>
        <a:lstStyle/>
        <a:p>
          <a:endParaRPr lang="en-US"/>
        </a:p>
      </dgm:t>
    </dgm:pt>
    <dgm:pt modelId="{524D0221-FCCC-451E-910F-48B0733DBA28}">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Quarterly COH</a:t>
          </a:r>
        </a:p>
      </dgm:t>
    </dgm:pt>
    <dgm:pt modelId="{069BE823-EBDD-432E-8904-F0BB577EFC34}" type="parTrans" cxnId="{62B3C448-2EAA-4A61-81F6-43C3E8BB7CA3}">
      <dgm:prSet/>
      <dgm:spPr/>
      <dgm:t>
        <a:bodyPr/>
        <a:lstStyle/>
        <a:p>
          <a:endParaRPr lang="en-US"/>
        </a:p>
      </dgm:t>
    </dgm:pt>
    <dgm:pt modelId="{A5576E8B-1FB6-438B-A574-12FA0E4E36D9}" type="sibTrans" cxnId="{62B3C448-2EAA-4A61-81F6-43C3E8BB7CA3}">
      <dgm:prSet/>
      <dgm:spPr/>
      <dgm:t>
        <a:bodyPr/>
        <a:lstStyle/>
        <a:p>
          <a:endParaRPr lang="en-US"/>
        </a:p>
      </dgm:t>
    </dgm:pt>
    <dgm:pt modelId="{D888AB3E-929B-4273-9036-8B3107195F2A}">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Eagle COH</a:t>
          </a:r>
        </a:p>
      </dgm:t>
    </dgm:pt>
    <dgm:pt modelId="{AC262E4E-7EE4-4CA2-8868-5FC84F6FAED9}" type="parTrans" cxnId="{B3154142-1D49-4244-BB8E-93D835E2ED55}">
      <dgm:prSet/>
      <dgm:spPr/>
      <dgm:t>
        <a:bodyPr/>
        <a:lstStyle/>
        <a:p>
          <a:endParaRPr lang="en-US"/>
        </a:p>
      </dgm:t>
    </dgm:pt>
    <dgm:pt modelId="{3657C2E5-CB83-4CC4-B829-652ED0179990}" type="sibTrans" cxnId="{B3154142-1D49-4244-BB8E-93D835E2ED55}">
      <dgm:prSet/>
      <dgm:spPr/>
      <dgm:t>
        <a:bodyPr/>
        <a:lstStyle/>
        <a:p>
          <a:endParaRPr lang="en-US"/>
        </a:p>
      </dgm:t>
    </dgm:pt>
    <dgm:pt modelId="{52E06881-0064-4C28-B6CE-807A8C020DFC}">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Logistics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p>
      </dgm:t>
    </dgm:pt>
    <dgm:pt modelId="{ED1B70D5-961F-47B4-9082-4CB857BE2A62}" type="parTrans" cxnId="{30405E55-5017-4A79-B9D3-C5F00A507065}">
      <dgm:prSet/>
      <dgm:spPr/>
      <dgm:t>
        <a:bodyPr/>
        <a:lstStyle/>
        <a:p>
          <a:endParaRPr lang="en-US"/>
        </a:p>
      </dgm:t>
    </dgm:pt>
    <dgm:pt modelId="{3214DC5F-068D-40F1-807F-A5418FC070BF}" type="sibTrans" cxnId="{30405E55-5017-4A79-B9D3-C5F00A507065}">
      <dgm:prSet/>
      <dgm:spPr/>
      <dgm:t>
        <a:bodyPr/>
        <a:lstStyle/>
        <a:p>
          <a:endParaRPr lang="en-US"/>
        </a:p>
      </dgm:t>
    </dgm:pt>
    <dgm:pt modelId="{95A25F79-139A-407E-AD05-995AB423105C}">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Equipment</a:t>
          </a:r>
        </a:p>
      </dgm:t>
    </dgm:pt>
    <dgm:pt modelId="{06815EB4-5F6E-49E0-8FD8-686BEF86944D}" type="parTrans" cxnId="{DD0DE49E-DB41-4E69-816A-4886E1609975}">
      <dgm:prSet/>
      <dgm:spPr/>
      <dgm:t>
        <a:bodyPr/>
        <a:lstStyle/>
        <a:p>
          <a:endParaRPr lang="en-US"/>
        </a:p>
      </dgm:t>
    </dgm:pt>
    <dgm:pt modelId="{AB639ECD-427A-4542-9C51-B20F33E7EB35}" type="sibTrans" cxnId="{DD0DE49E-DB41-4E69-816A-4886E1609975}">
      <dgm:prSet/>
      <dgm:spPr/>
      <dgm:t>
        <a:bodyPr/>
        <a:lstStyle/>
        <a:p>
          <a:endParaRPr lang="en-US"/>
        </a:p>
      </dgm:t>
    </dgm:pt>
    <dgm:pt modelId="{5CF89EFD-EECC-4FAA-BC3D-FE312575E807}">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Transportation</a:t>
          </a:r>
        </a:p>
      </dgm:t>
    </dgm:pt>
    <dgm:pt modelId="{23CE615D-9A38-467E-86C6-4AE6AD1DFE05}" type="parTrans" cxnId="{B905C70E-8729-4CD2-9393-4BD7ACB23ECC}">
      <dgm:prSet/>
      <dgm:spPr/>
      <dgm:t>
        <a:bodyPr/>
        <a:lstStyle/>
        <a:p>
          <a:endParaRPr lang="en-US"/>
        </a:p>
      </dgm:t>
    </dgm:pt>
    <dgm:pt modelId="{29564CDB-0231-43DB-9DBC-6568328872FA}" type="sibTrans" cxnId="{B905C70E-8729-4CD2-9393-4BD7ACB23ECC}">
      <dgm:prSet/>
      <dgm:spPr/>
      <dgm:t>
        <a:bodyPr/>
        <a:lstStyle/>
        <a:p>
          <a:endParaRPr lang="en-US"/>
        </a:p>
      </dgm:t>
    </dgm:pt>
    <dgm:pt modelId="{651F1295-C964-4262-B9C2-E7C47C5BC2D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Social Affairs</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(C. Stokes)</a:t>
          </a:r>
        </a:p>
      </dgm:t>
    </dgm:pt>
    <dgm:pt modelId="{C6A80CC6-04AD-42D2-B0F8-26194B38EDC0}" type="parTrans" cxnId="{833CBFF0-EA0B-4CF4-8304-CC4E48911695}">
      <dgm:prSet/>
      <dgm:spPr/>
      <dgm:t>
        <a:bodyPr/>
        <a:lstStyle/>
        <a:p>
          <a:endParaRPr lang="en-US"/>
        </a:p>
      </dgm:t>
    </dgm:pt>
    <dgm:pt modelId="{804DC5A2-AB34-455C-953A-9D86F3BCFC9B}" type="sibTrans" cxnId="{833CBFF0-EA0B-4CF4-8304-CC4E48911695}">
      <dgm:prSet/>
      <dgm:spPr/>
      <dgm:t>
        <a:bodyPr/>
        <a:lstStyle/>
        <a:p>
          <a:endParaRPr lang="en-US"/>
        </a:p>
      </dgm:t>
    </dgm:pt>
    <dgm:pt modelId="{8626FC09-F83D-4C0D-8CEA-B2D338502B34}">
      <dgm:prSet/>
      <dgm:spPr>
        <a:solidFill>
          <a:schemeClr val="tx1"/>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bg1"/>
              </a:solidFill>
              <a:effectLst/>
              <a:latin typeface="Arial" panose="020B0604020202020204" pitchFamily="34" charset="0"/>
              <a:cs typeface="Arial" panose="020B0604020202020204" pitchFamily="34" charset="0"/>
            </a:rPr>
            <a:t>Special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bg1"/>
              </a:solidFill>
              <a:effectLst/>
              <a:latin typeface="Arial" panose="020B0604020202020204" pitchFamily="34" charset="0"/>
              <a:cs typeface="Arial" panose="020B0604020202020204" pitchFamily="34" charset="0"/>
            </a:rPr>
            <a:t>Projects</a:t>
          </a:r>
        </a:p>
      </dgm:t>
    </dgm:pt>
    <dgm:pt modelId="{3C08E2C5-F4E3-477A-AB7D-487CC1FA6FD6}" type="parTrans" cxnId="{218C43ED-1D60-403D-ACA8-F8623AC338B7}">
      <dgm:prSet/>
      <dgm:spPr/>
      <dgm:t>
        <a:bodyPr/>
        <a:lstStyle/>
        <a:p>
          <a:endParaRPr lang="en-US"/>
        </a:p>
      </dgm:t>
    </dgm:pt>
    <dgm:pt modelId="{B7F39455-853A-46A9-BA0D-031C52678116}" type="sibTrans" cxnId="{218C43ED-1D60-403D-ACA8-F8623AC338B7}">
      <dgm:prSet/>
      <dgm:spPr/>
      <dgm:t>
        <a:bodyPr/>
        <a:lstStyle/>
        <a:p>
          <a:endParaRPr lang="en-US"/>
        </a:p>
      </dgm:t>
    </dgm:pt>
    <dgm:pt modelId="{76E516A7-8ED9-4D18-B4DF-1A9CD999CA17}">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Program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p>
      </dgm:t>
    </dgm:pt>
    <dgm:pt modelId="{90382D74-94F6-4822-871C-AAD7406AE72C}" type="parTrans" cxnId="{D0C4598C-7D40-4755-ADB4-2E4CA8469A55}">
      <dgm:prSet/>
      <dgm:spPr/>
      <dgm:t>
        <a:bodyPr/>
        <a:lstStyle/>
        <a:p>
          <a:endParaRPr lang="en-US"/>
        </a:p>
      </dgm:t>
    </dgm:pt>
    <dgm:pt modelId="{DB280657-8DAD-468C-9E46-80D5E5B04387}" type="sibTrans" cxnId="{D0C4598C-7D40-4755-ADB4-2E4CA8469A55}">
      <dgm:prSet/>
      <dgm:spPr/>
      <dgm:t>
        <a:bodyPr/>
        <a:lstStyle/>
        <a:p>
          <a:endParaRPr lang="en-US"/>
        </a:p>
      </dgm:t>
    </dgm:pt>
    <dgm:pt modelId="{A51EA5D3-6264-4E03-883C-87C9FBD07E00}">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Monthly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Outings</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(J. Fountain)</a:t>
          </a:r>
        </a:p>
      </dgm:t>
    </dgm:pt>
    <dgm:pt modelId="{6941BCCF-F55E-43DC-9488-2F8A63066C3E}" type="parTrans" cxnId="{E922F055-B43A-401A-BFF3-2FCC16B026CE}">
      <dgm:prSet/>
      <dgm:spPr/>
      <dgm:t>
        <a:bodyPr/>
        <a:lstStyle/>
        <a:p>
          <a:endParaRPr lang="en-US"/>
        </a:p>
      </dgm:t>
    </dgm:pt>
    <dgm:pt modelId="{DE3B8184-FEC9-4E06-8801-DB080C9574E4}" type="sibTrans" cxnId="{E922F055-B43A-401A-BFF3-2FCC16B026CE}">
      <dgm:prSet/>
      <dgm:spPr/>
      <dgm:t>
        <a:bodyPr/>
        <a:lstStyle/>
        <a:p>
          <a:endParaRPr lang="en-US"/>
        </a:p>
      </dgm:t>
    </dgm:pt>
    <dgm:pt modelId="{BAEA6979-C587-421E-9015-7C0F0AFED9BE}">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Camping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Activities</a:t>
          </a:r>
          <a:endPar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dgm:t>
    </dgm:pt>
    <dgm:pt modelId="{5C688B56-4581-4A1B-9E8E-DCE7BE7D9F69}" type="parTrans" cxnId="{377CE602-C677-4FF0-AA1C-0EC041A6D364}">
      <dgm:prSet/>
      <dgm:spPr/>
      <dgm:t>
        <a:bodyPr/>
        <a:lstStyle/>
        <a:p>
          <a:endParaRPr lang="en-US"/>
        </a:p>
      </dgm:t>
    </dgm:pt>
    <dgm:pt modelId="{DD1DB010-2B08-463C-85D4-4039EB6E295F}" type="sibTrans" cxnId="{377CE602-C677-4FF0-AA1C-0EC041A6D364}">
      <dgm:prSet/>
      <dgm:spPr/>
      <dgm:t>
        <a:bodyPr/>
        <a:lstStyle/>
        <a:p>
          <a:endParaRPr lang="en-US"/>
        </a:p>
      </dgm:t>
    </dgm:pt>
    <dgm:pt modelId="{45E1FD3C-7EFB-43CC-84F1-88B78905A3C3}">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Activities</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(J. Fountain)</a:t>
          </a:r>
        </a:p>
      </dgm:t>
    </dgm:pt>
    <dgm:pt modelId="{94E0597C-CDC2-49AB-96BE-3103789A9B53}" type="parTrans" cxnId="{0060779D-B22F-40D6-9800-6D400B0CB4FA}">
      <dgm:prSet/>
      <dgm:spPr/>
      <dgm:t>
        <a:bodyPr/>
        <a:lstStyle/>
        <a:p>
          <a:endParaRPr lang="en-US"/>
        </a:p>
      </dgm:t>
    </dgm:pt>
    <dgm:pt modelId="{3F5102B6-092A-4035-9D18-1116AC5EF34E}" type="sibTrans" cxnId="{0060779D-B22F-40D6-9800-6D400B0CB4FA}">
      <dgm:prSet/>
      <dgm:spPr/>
      <dgm:t>
        <a:bodyPr/>
        <a:lstStyle/>
        <a:p>
          <a:endParaRPr lang="en-US"/>
        </a:p>
      </dgm:t>
    </dgm:pt>
    <dgm:pt modelId="{594265EF-F6E5-4E87-98A0-40E6E5562469}">
      <dgm:prSet/>
      <dgm:spPr>
        <a:solidFill>
          <a:srgbClr val="FFFF9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High Adventure</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(K. </a:t>
          </a:r>
          <a:r>
            <a:rPr kumimoji="0" lang="en-US" altLang="en-US"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McLermore</a:t>
          </a: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dgm:t>
    </dgm:pt>
    <dgm:pt modelId="{D01A08CF-B350-4240-B338-9D58BBD346DB}" type="parTrans" cxnId="{0FE2C7A1-CF11-472B-B5FE-80827B76F167}">
      <dgm:prSet/>
      <dgm:spPr/>
      <dgm:t>
        <a:bodyPr/>
        <a:lstStyle/>
        <a:p>
          <a:endParaRPr lang="en-US"/>
        </a:p>
      </dgm:t>
    </dgm:pt>
    <dgm:pt modelId="{3914B1EE-4D7B-4881-B3BD-87676EB236A3}" type="sibTrans" cxnId="{0FE2C7A1-CF11-472B-B5FE-80827B76F167}">
      <dgm:prSet/>
      <dgm:spPr/>
      <dgm:t>
        <a:bodyPr/>
        <a:lstStyle/>
        <a:p>
          <a:endParaRPr lang="en-US"/>
        </a:p>
      </dgm:t>
    </dgm:pt>
    <dgm:pt modelId="{B89EEAD2-239A-4B65-9B88-737CA70A00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Ecology</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 Cebula)</a:t>
          </a:r>
        </a:p>
      </dgm:t>
    </dgm:pt>
    <dgm:pt modelId="{D6D987DF-1C3E-4C8B-8E32-E28E957F4C3F}" type="parTrans" cxnId="{739435D2-797D-4472-AC8D-44B398CAAD85}">
      <dgm:prSet/>
      <dgm:spPr/>
      <dgm:t>
        <a:bodyPr/>
        <a:lstStyle/>
        <a:p>
          <a:endParaRPr lang="en-US"/>
        </a:p>
      </dgm:t>
    </dgm:pt>
    <dgm:pt modelId="{C003C905-353A-418F-87A1-8B54294E1243}" type="sibTrans" cxnId="{739435D2-797D-4472-AC8D-44B398CAAD85}">
      <dgm:prSet/>
      <dgm:spPr/>
      <dgm:t>
        <a:bodyPr/>
        <a:lstStyle/>
        <a:p>
          <a:endParaRPr lang="en-US"/>
        </a:p>
      </dgm:t>
    </dgm:pt>
    <dgm:pt modelId="{1BAC10A3-0209-48FE-B807-225DAA5701D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Scouting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for Food</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(B. Ackerman)</a:t>
          </a:r>
        </a:p>
      </dgm:t>
    </dgm:pt>
    <dgm:pt modelId="{0EFA10FC-CB06-4CCF-A4CF-10CD32D243C1}" type="parTrans" cxnId="{72AF43BD-4278-4875-B489-66A0AFAF3E1A}">
      <dgm:prSet/>
      <dgm:spPr/>
      <dgm:t>
        <a:bodyPr/>
        <a:lstStyle/>
        <a:p>
          <a:endParaRPr lang="en-US"/>
        </a:p>
      </dgm:t>
    </dgm:pt>
    <dgm:pt modelId="{36F14746-87DE-409F-88B3-A6FFA80F78D5}" type="sibTrans" cxnId="{72AF43BD-4278-4875-B489-66A0AFAF3E1A}">
      <dgm:prSet/>
      <dgm:spPr/>
      <dgm:t>
        <a:bodyPr/>
        <a:lstStyle/>
        <a:p>
          <a:endParaRPr lang="en-US"/>
        </a:p>
      </dgm:t>
    </dgm:pt>
    <dgm:pt modelId="{BE57AF8B-5DB1-4417-8165-4E7DB03AC624}">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Finance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 Dobbins)</a:t>
          </a:r>
        </a:p>
      </dgm:t>
    </dgm:pt>
    <dgm:pt modelId="{CD4DF897-B3D3-4D9B-9A4D-2AC9088A1979}" type="parTrans" cxnId="{AC07FD46-B58A-42E9-A941-EA33A92AB529}">
      <dgm:prSet/>
      <dgm:spPr/>
      <dgm:t>
        <a:bodyPr/>
        <a:lstStyle/>
        <a:p>
          <a:endParaRPr lang="en-US"/>
        </a:p>
      </dgm:t>
    </dgm:pt>
    <dgm:pt modelId="{33B58291-EAFD-4118-A482-5CA708BC9B95}" type="sibTrans" cxnId="{AC07FD46-B58A-42E9-A941-EA33A92AB529}">
      <dgm:prSet/>
      <dgm:spPr/>
      <dgm:t>
        <a:bodyPr/>
        <a:lstStyle/>
        <a:p>
          <a:endParaRPr lang="en-US"/>
        </a:p>
      </dgm:t>
    </dgm:pt>
    <dgm:pt modelId="{E010730E-C781-4B8D-8330-85695F3BFC2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Treasurer</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(S. Dobbins)</a:t>
          </a:r>
        </a:p>
      </dgm:t>
    </dgm:pt>
    <dgm:pt modelId="{E7CFE474-E0C4-40F6-AD8D-DBE4DC550A0A}" type="parTrans" cxnId="{A9DDD713-772C-4EB8-A7F8-75FBDD7926DB}">
      <dgm:prSet/>
      <dgm:spPr/>
      <dgm:t>
        <a:bodyPr/>
        <a:lstStyle/>
        <a:p>
          <a:endParaRPr lang="en-US"/>
        </a:p>
      </dgm:t>
    </dgm:pt>
    <dgm:pt modelId="{C88986AD-0AB0-4934-BC61-4D9E08E4C5CF}" type="sibTrans" cxnId="{A9DDD713-772C-4EB8-A7F8-75FBDD7926DB}">
      <dgm:prSet/>
      <dgm:spPr/>
      <dgm:t>
        <a:bodyPr/>
        <a:lstStyle/>
        <a:p>
          <a:endParaRPr lang="en-US"/>
        </a:p>
      </dgm:t>
    </dgm:pt>
    <dgm:pt modelId="{DF185CE1-6DE3-471A-9B75-69FCEC8157EA}">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Popcorn Sale</a:t>
          </a:r>
        </a:p>
      </dgm:t>
    </dgm:pt>
    <dgm:pt modelId="{1A4107FF-1C88-44F1-9770-6C199A3D74AD}" type="parTrans" cxnId="{23FBE80F-99BB-424C-83B6-8C96F6610C63}">
      <dgm:prSet/>
      <dgm:spPr/>
      <dgm:t>
        <a:bodyPr/>
        <a:lstStyle/>
        <a:p>
          <a:endParaRPr lang="en-US"/>
        </a:p>
      </dgm:t>
    </dgm:pt>
    <dgm:pt modelId="{E3A8C165-86CF-463B-9016-D955BBA96C98}" type="sibTrans" cxnId="{23FBE80F-99BB-424C-83B6-8C96F6610C63}">
      <dgm:prSet/>
      <dgm:spPr/>
      <dgm:t>
        <a:bodyPr/>
        <a:lstStyle/>
        <a:p>
          <a:endParaRPr lang="en-US"/>
        </a:p>
      </dgm:t>
    </dgm:pt>
    <dgm:pt modelId="{32850E55-F170-4F04-B054-363EB8927EB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Hoagie Sale</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(D. Murphy)</a:t>
          </a:r>
        </a:p>
      </dgm:t>
    </dgm:pt>
    <dgm:pt modelId="{00DC1B67-893B-4DE1-94A4-878D67DAD8A7}" type="parTrans" cxnId="{403B1508-1EB5-4B5B-BF82-5F2A3599B165}">
      <dgm:prSet/>
      <dgm:spPr/>
      <dgm:t>
        <a:bodyPr/>
        <a:lstStyle/>
        <a:p>
          <a:endParaRPr lang="en-US"/>
        </a:p>
      </dgm:t>
    </dgm:pt>
    <dgm:pt modelId="{3741B22D-3339-40D0-8CD6-C7A6D52ADD22}" type="sibTrans" cxnId="{403B1508-1EB5-4B5B-BF82-5F2A3599B165}">
      <dgm:prSet/>
      <dgm:spPr/>
      <dgm:t>
        <a:bodyPr/>
        <a:lstStyle/>
        <a:p>
          <a:endParaRPr lang="en-US"/>
        </a:p>
      </dgm:t>
    </dgm:pt>
    <dgm:pt modelId="{EDE73816-1EA7-4774-8E6A-6892572D9A42}">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Trail Run</a:t>
          </a:r>
        </a:p>
      </dgm:t>
    </dgm:pt>
    <dgm:pt modelId="{B8CB1EEE-6DEB-498A-A77E-8E441AADBBFD}" type="parTrans" cxnId="{C82A6ABB-6B82-429A-882C-ADAA56EA74ED}">
      <dgm:prSet/>
      <dgm:spPr/>
      <dgm:t>
        <a:bodyPr/>
        <a:lstStyle/>
        <a:p>
          <a:endParaRPr lang="en-US"/>
        </a:p>
      </dgm:t>
    </dgm:pt>
    <dgm:pt modelId="{9BCA7D56-0BFA-4D76-A721-FA430C97739E}" type="sibTrans" cxnId="{C82A6ABB-6B82-429A-882C-ADAA56EA74ED}">
      <dgm:prSet/>
      <dgm:spPr/>
      <dgm:t>
        <a:bodyPr/>
        <a:lstStyle/>
        <a:p>
          <a:endParaRPr lang="en-US"/>
        </a:p>
      </dgm:t>
    </dgm:pt>
    <dgm:pt modelId="{4465F9FA-A3D9-485C-9FF7-6DE01415C9C6}">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Membership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Subcommittee</a:t>
          </a:r>
        </a:p>
      </dgm:t>
    </dgm:pt>
    <dgm:pt modelId="{8C7BE021-A61A-43EA-A74B-D7210D178148}" type="parTrans" cxnId="{ABC0AB1A-7520-4EAB-86D0-BC9CFF4B5027}">
      <dgm:prSet/>
      <dgm:spPr/>
      <dgm:t>
        <a:bodyPr/>
        <a:lstStyle/>
        <a:p>
          <a:endParaRPr lang="en-US"/>
        </a:p>
      </dgm:t>
    </dgm:pt>
    <dgm:pt modelId="{41EE8D89-6763-4998-9427-3CAD7865646E}" type="sibTrans" cxnId="{ABC0AB1A-7520-4EAB-86D0-BC9CFF4B5027}">
      <dgm:prSet/>
      <dgm:spPr/>
      <dgm:t>
        <a:bodyPr/>
        <a:lstStyle/>
        <a:p>
          <a:endParaRPr lang="en-US"/>
        </a:p>
      </dgm:t>
    </dgm:pt>
    <dgm:pt modelId="{D52DEA53-B0D7-481D-B3B0-2C1A5481F3DF}">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Recruiting</a:t>
          </a:r>
        </a:p>
      </dgm:t>
    </dgm:pt>
    <dgm:pt modelId="{BC348E39-CFA3-44E0-9C79-842024C012F5}" type="parTrans" cxnId="{8B73A074-CBE0-4210-A08D-4B5319945717}">
      <dgm:prSet/>
      <dgm:spPr/>
      <dgm:t>
        <a:bodyPr/>
        <a:lstStyle/>
        <a:p>
          <a:endParaRPr lang="en-US"/>
        </a:p>
      </dgm:t>
    </dgm:pt>
    <dgm:pt modelId="{BF148F22-E8FC-4F43-89C6-001604863A8E}" type="sibTrans" cxnId="{8B73A074-CBE0-4210-A08D-4B5319945717}">
      <dgm:prSet/>
      <dgm:spPr/>
      <dgm:t>
        <a:bodyPr/>
        <a:lstStyle/>
        <a:p>
          <a:endParaRPr lang="en-US"/>
        </a:p>
      </dgm:t>
    </dgm:pt>
    <dgm:pt modelId="{83EFCEB8-9B8D-44B1-8DA0-58FA16B5B469}">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Den Chiefs</a:t>
          </a:r>
        </a:p>
      </dgm:t>
    </dgm:pt>
    <dgm:pt modelId="{760E1F17-A124-4957-BE20-C504E9533C27}" type="parTrans" cxnId="{41FBA2AE-619A-4C97-B9E7-805C9F32D977}">
      <dgm:prSet/>
      <dgm:spPr/>
      <dgm:t>
        <a:bodyPr/>
        <a:lstStyle/>
        <a:p>
          <a:endParaRPr lang="en-US"/>
        </a:p>
      </dgm:t>
    </dgm:pt>
    <dgm:pt modelId="{4E10DBC3-BFEF-48B4-923C-EB2AC3F4D265}" type="sibTrans" cxnId="{41FBA2AE-619A-4C97-B9E7-805C9F32D977}">
      <dgm:prSet/>
      <dgm:spPr/>
      <dgm:t>
        <a:bodyPr/>
        <a:lstStyle/>
        <a:p>
          <a:endParaRPr lang="en-US"/>
        </a:p>
      </dgm:t>
    </dgm:pt>
    <dgm:pt modelId="{19F6A11C-7735-4052-B34F-7EC193B5C24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Uniform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Exchange</a:t>
          </a:r>
          <a:b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(P. </a:t>
          </a:r>
          <a:r>
            <a:rPr kumimoji="0" lang="en-US" altLang="en-US"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DeFugo</a:t>
          </a: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dgm:t>
    </dgm:pt>
    <dgm:pt modelId="{9BAFBEB8-4C04-474D-83D6-230A6DA4E722}" type="parTrans" cxnId="{B1C90EC0-6C84-487E-8976-64B75803C671}">
      <dgm:prSet/>
      <dgm:spPr/>
      <dgm:t>
        <a:bodyPr/>
        <a:lstStyle/>
        <a:p>
          <a:endParaRPr lang="en-US"/>
        </a:p>
      </dgm:t>
    </dgm:pt>
    <dgm:pt modelId="{544E2A59-735E-4CB9-98E2-3ACEDC61F92A}" type="sibTrans" cxnId="{B1C90EC0-6C84-487E-8976-64B75803C671}">
      <dgm:prSet/>
      <dgm:spPr/>
      <dgm:t>
        <a:bodyPr/>
        <a:lstStyle/>
        <a:p>
          <a:endParaRPr lang="en-US"/>
        </a:p>
      </dgm:t>
    </dgm:pt>
    <dgm:pt modelId="{D494C8AA-DABF-4677-B619-688B207D508D}">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rgbClr val="FFFFFF"/>
              </a:solidFill>
              <a:effectLst/>
              <a:latin typeface="Arial" panose="020B0604020202020204" pitchFamily="34" charset="0"/>
              <a:ea typeface="+mn-ea"/>
              <a:cs typeface="Arial" panose="020B0604020202020204" pitchFamily="34" charset="0"/>
            </a:rPr>
            <a:t>Publicity</a:t>
          </a:r>
        </a:p>
      </dgm:t>
    </dgm:pt>
    <dgm:pt modelId="{67F8A5FF-408E-4BBC-A7EF-3DF3A860BF50}" type="parTrans" cxnId="{2C41B77E-7C02-44BE-9B74-FE5581063B8A}">
      <dgm:prSet/>
      <dgm:spPr/>
      <dgm:t>
        <a:bodyPr/>
        <a:lstStyle/>
        <a:p>
          <a:endParaRPr lang="en-US"/>
        </a:p>
      </dgm:t>
    </dgm:pt>
    <dgm:pt modelId="{C2CFE571-B3EE-4656-AB2C-F689FDFF0F04}" type="sibTrans" cxnId="{2C41B77E-7C02-44BE-9B74-FE5581063B8A}">
      <dgm:prSet/>
      <dgm:spPr/>
      <dgm:t>
        <a:bodyPr/>
        <a:lstStyle/>
        <a:p>
          <a:endParaRPr lang="en-US"/>
        </a:p>
      </dgm:t>
    </dgm:pt>
    <dgm:pt modelId="{3ACD6653-CFF4-4626-928C-F2B7EF57A78C}" type="asst">
      <dgm:prSet custT="1"/>
      <dgm:spPr>
        <a:solidFill>
          <a:srgbClr val="000000"/>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Recording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Secretary</a:t>
          </a:r>
        </a:p>
      </dgm:t>
    </dgm:pt>
    <dgm:pt modelId="{397FC317-73B0-49EE-B07E-A2BB82DD96C8}" type="sibTrans" cxnId="{6791DCBF-A7B0-4D27-BA01-066EC1E96CAC}">
      <dgm:prSet/>
      <dgm:spPr/>
      <dgm:t>
        <a:bodyPr/>
        <a:lstStyle/>
        <a:p>
          <a:endParaRPr lang="en-US"/>
        </a:p>
      </dgm:t>
    </dgm:pt>
    <dgm:pt modelId="{7922196D-539C-49EA-B363-73C0C53A695D}" type="parTrans" cxnId="{6791DCBF-A7B0-4D27-BA01-066EC1E96CAC}">
      <dgm:prSet/>
      <dgm:spPr/>
      <dgm:t>
        <a:bodyPr/>
        <a:lstStyle/>
        <a:p>
          <a:endParaRPr lang="en-US"/>
        </a:p>
      </dgm:t>
    </dgm:pt>
    <dgm:pt modelId="{5FAB09E5-EEDB-4FC8-8341-7645A472D76A}">
      <dgm:prSet custT="1"/>
      <dgm:spPr>
        <a:solidFill>
          <a:srgbClr val="FF8989"/>
        </a:solidFill>
        <a:ln w="19050" cap="flat" cmpd="sng" algn="ctr">
          <a:solidFill>
            <a:srgbClr val="FFFFFF">
              <a:hueOff val="0"/>
              <a:satOff val="0"/>
              <a:lumOff val="0"/>
              <a:alphaOff val="0"/>
            </a:srgbClr>
          </a:solidFill>
          <a:prstDash val="solid"/>
          <a:miter lim="800000"/>
        </a:ln>
        <a:effectLst/>
      </dgm:spPr>
      <dgm:t>
        <a:bodyPr spcFirstLastPara="0" vert="horz" wrap="square" lIns="5715" tIns="5715" rIns="5715" bIns="5715" numCol="1" spcCol="1270" anchor="ctr" anchorCtr="0"/>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Order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the</a:t>
          </a:r>
          <a:r>
            <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Arrow</a:t>
          </a:r>
          <a:endParaRPr kumimoji="0" lang="en-US" altLang="en-US" sz="9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endParaRPr>
        </a:p>
      </dgm:t>
    </dgm:pt>
    <dgm:pt modelId="{58C6612D-8EE0-4A97-9395-7EE18F99F205}" type="parTrans" cxnId="{32877AF9-9889-42A3-8C07-BD7189D4BD2E}">
      <dgm:prSet/>
      <dgm:spPr/>
      <dgm:t>
        <a:bodyPr/>
        <a:lstStyle/>
        <a:p>
          <a:endParaRPr lang="en-US"/>
        </a:p>
      </dgm:t>
    </dgm:pt>
    <dgm:pt modelId="{B873501E-5C2F-4260-B111-D2F551409FF2}" type="sibTrans" cxnId="{32877AF9-9889-42A3-8C07-BD7189D4BD2E}">
      <dgm:prSet/>
      <dgm:spPr/>
      <dgm:t>
        <a:bodyPr/>
        <a:lstStyle/>
        <a:p>
          <a:endParaRPr lang="en-US"/>
        </a:p>
      </dgm:t>
    </dgm:pt>
    <dgm:pt modelId="{CAA115CD-E176-4390-AA8A-AA3498B9A7B6}">
      <dgm:prSet/>
      <dgm:spPr>
        <a:solidFill>
          <a:srgbClr val="FF898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Religious Award Coordinator</a:t>
          </a:r>
        </a:p>
      </dgm:t>
    </dgm:pt>
    <dgm:pt modelId="{629B7A77-18AB-478A-B73B-C8DAE7C28AAF}" type="parTrans" cxnId="{A420158F-D5E8-4C67-BE25-9376B89B4408}">
      <dgm:prSet/>
      <dgm:spPr/>
      <dgm:t>
        <a:bodyPr/>
        <a:lstStyle/>
        <a:p>
          <a:endParaRPr lang="en-US"/>
        </a:p>
      </dgm:t>
    </dgm:pt>
    <dgm:pt modelId="{306DD8A0-FB52-4DEC-AA9A-53305183180E}" type="sibTrans" cxnId="{A420158F-D5E8-4C67-BE25-9376B89B4408}">
      <dgm:prSet/>
      <dgm:spPr/>
      <dgm:t>
        <a:bodyPr/>
        <a:lstStyle/>
        <a:p>
          <a:endParaRPr lang="en-US"/>
        </a:p>
      </dgm:t>
    </dgm:pt>
    <dgm:pt modelId="{588C2A6B-7538-4EBB-A8F0-542831EE420D}" type="pres">
      <dgm:prSet presAssocID="{B567B95E-4D38-459F-AB83-D7E19F6895F3}" presName="hierChild1" presStyleCnt="0">
        <dgm:presLayoutVars>
          <dgm:orgChart val="1"/>
          <dgm:chPref val="1"/>
          <dgm:dir/>
          <dgm:animOne val="branch"/>
          <dgm:animLvl val="lvl"/>
          <dgm:resizeHandles/>
        </dgm:presLayoutVars>
      </dgm:prSet>
      <dgm:spPr/>
    </dgm:pt>
    <dgm:pt modelId="{C32DF28D-CA7E-4A5C-8D86-B6F45CC92277}" type="pres">
      <dgm:prSet presAssocID="{1F0928E9-8728-4D5F-A92C-ACAAFA29DCAE}" presName="hierRoot1" presStyleCnt="0">
        <dgm:presLayoutVars>
          <dgm:hierBranch/>
        </dgm:presLayoutVars>
      </dgm:prSet>
      <dgm:spPr/>
    </dgm:pt>
    <dgm:pt modelId="{1AAAC226-2967-4809-B364-CB4ADFAF46F5}" type="pres">
      <dgm:prSet presAssocID="{1F0928E9-8728-4D5F-A92C-ACAAFA29DCAE}" presName="rootComposite1" presStyleCnt="0"/>
      <dgm:spPr/>
    </dgm:pt>
    <dgm:pt modelId="{87721954-6093-4EB8-A1FD-17BD606E1CE9}" type="pres">
      <dgm:prSet presAssocID="{1F0928E9-8728-4D5F-A92C-ACAAFA29DCAE}" presName="rootText1" presStyleLbl="node0" presStyleIdx="0" presStyleCnt="1">
        <dgm:presLayoutVars>
          <dgm:chPref val="3"/>
        </dgm:presLayoutVars>
      </dgm:prSet>
      <dgm:spPr/>
    </dgm:pt>
    <dgm:pt modelId="{F2FAB81E-0496-4140-A86F-960E0ABAD31E}" type="pres">
      <dgm:prSet presAssocID="{1F0928E9-8728-4D5F-A92C-ACAAFA29DCAE}" presName="rootConnector1" presStyleLbl="node1" presStyleIdx="0" presStyleCnt="0"/>
      <dgm:spPr/>
    </dgm:pt>
    <dgm:pt modelId="{DE5E68BA-890C-4FB2-BD66-DD1747062D84}" type="pres">
      <dgm:prSet presAssocID="{1F0928E9-8728-4D5F-A92C-ACAAFA29DCAE}" presName="hierChild2" presStyleCnt="0"/>
      <dgm:spPr/>
    </dgm:pt>
    <dgm:pt modelId="{D156756A-B2A0-4FEB-9BB9-A1453B2FDE08}" type="pres">
      <dgm:prSet presAssocID="{C91C0F50-70FE-43A3-8A7D-A3AC72093261}" presName="Name35" presStyleLbl="parChTrans1D2" presStyleIdx="0" presStyleCnt="7"/>
      <dgm:spPr/>
    </dgm:pt>
    <dgm:pt modelId="{1512E59F-90D6-4A9E-9A3F-85BE6107EB13}" type="pres">
      <dgm:prSet presAssocID="{D5AAC457-ACCD-4BFB-B6A3-B44452425343}" presName="hierRoot2" presStyleCnt="0">
        <dgm:presLayoutVars>
          <dgm:hierBranch val="l"/>
        </dgm:presLayoutVars>
      </dgm:prSet>
      <dgm:spPr/>
    </dgm:pt>
    <dgm:pt modelId="{F267730A-C1B6-4D07-998B-5AE46A3D76CF}" type="pres">
      <dgm:prSet presAssocID="{D5AAC457-ACCD-4BFB-B6A3-B44452425343}" presName="rootComposite" presStyleCnt="0"/>
      <dgm:spPr/>
    </dgm:pt>
    <dgm:pt modelId="{DFA6B61C-8305-4938-9A23-0B0FE667CAF6}" type="pres">
      <dgm:prSet presAssocID="{D5AAC457-ACCD-4BFB-B6A3-B44452425343}" presName="rootText" presStyleLbl="node2" presStyleIdx="0" presStyleCnt="6">
        <dgm:presLayoutVars>
          <dgm:chPref val="3"/>
        </dgm:presLayoutVars>
      </dgm:prSet>
      <dgm:spPr/>
    </dgm:pt>
    <dgm:pt modelId="{8D466ABE-9F97-4107-9CF6-A9346DB1ECC4}" type="pres">
      <dgm:prSet presAssocID="{D5AAC457-ACCD-4BFB-B6A3-B44452425343}" presName="rootConnector" presStyleLbl="node2" presStyleIdx="0" presStyleCnt="6"/>
      <dgm:spPr/>
    </dgm:pt>
    <dgm:pt modelId="{4AA182DD-5420-4FE5-861D-BB32961657F4}" type="pres">
      <dgm:prSet presAssocID="{D5AAC457-ACCD-4BFB-B6A3-B44452425343}" presName="hierChild4" presStyleCnt="0"/>
      <dgm:spPr/>
    </dgm:pt>
    <dgm:pt modelId="{AB717A98-DC4B-4CAF-A5C0-3FC85E2C8149}" type="pres">
      <dgm:prSet presAssocID="{1893A3F0-C22A-490E-8561-E70A8A7AB994}" presName="Name50" presStyleLbl="parChTrans1D3" presStyleIdx="0" presStyleCnt="29"/>
      <dgm:spPr/>
    </dgm:pt>
    <dgm:pt modelId="{CE780FF7-0A64-43FE-9F74-11CDF8B86583}" type="pres">
      <dgm:prSet presAssocID="{13662AEA-095D-4BD7-8C5F-728A688D5E13}" presName="hierRoot2" presStyleCnt="0">
        <dgm:presLayoutVars>
          <dgm:hierBranch val="r"/>
        </dgm:presLayoutVars>
      </dgm:prSet>
      <dgm:spPr/>
    </dgm:pt>
    <dgm:pt modelId="{E52DCFF7-18C9-4E38-B0FD-DB1D9F922D63}" type="pres">
      <dgm:prSet presAssocID="{13662AEA-095D-4BD7-8C5F-728A688D5E13}" presName="rootComposite" presStyleCnt="0"/>
      <dgm:spPr/>
    </dgm:pt>
    <dgm:pt modelId="{C502C7AD-C682-4E17-B487-F0FDC66D85F1}" type="pres">
      <dgm:prSet presAssocID="{13662AEA-095D-4BD7-8C5F-728A688D5E13}" presName="rootText" presStyleLbl="node3" presStyleIdx="0" presStyleCnt="29">
        <dgm:presLayoutVars>
          <dgm:chPref val="3"/>
        </dgm:presLayoutVars>
      </dgm:prSet>
      <dgm:spPr/>
    </dgm:pt>
    <dgm:pt modelId="{3602FB85-3CEC-4B73-9BF6-B0FD7F1D9320}" type="pres">
      <dgm:prSet presAssocID="{13662AEA-095D-4BD7-8C5F-728A688D5E13}" presName="rootConnector" presStyleLbl="node3" presStyleIdx="0" presStyleCnt="29"/>
      <dgm:spPr/>
    </dgm:pt>
    <dgm:pt modelId="{4E243405-BEE0-4CC1-ADC4-CD18F39A8D8B}" type="pres">
      <dgm:prSet presAssocID="{13662AEA-095D-4BD7-8C5F-728A688D5E13}" presName="hierChild4" presStyleCnt="0"/>
      <dgm:spPr/>
    </dgm:pt>
    <dgm:pt modelId="{10750B10-249A-479D-B239-78A6273008D0}" type="pres">
      <dgm:prSet presAssocID="{13662AEA-095D-4BD7-8C5F-728A688D5E13}" presName="hierChild5" presStyleCnt="0"/>
      <dgm:spPr/>
    </dgm:pt>
    <dgm:pt modelId="{132C0300-9323-49FA-9EA5-3E53F4DA7B38}" type="pres">
      <dgm:prSet presAssocID="{8E8EBACA-2CB8-4228-BC50-C11BB237BEFB}" presName="Name50" presStyleLbl="parChTrans1D3" presStyleIdx="1" presStyleCnt="29"/>
      <dgm:spPr/>
    </dgm:pt>
    <dgm:pt modelId="{A30CB61C-4C1F-48A5-A61E-D538FF78E8EA}" type="pres">
      <dgm:prSet presAssocID="{4D21CFC8-A5D3-42EE-A5D1-7BF7E6998DCA}" presName="hierRoot2" presStyleCnt="0">
        <dgm:presLayoutVars>
          <dgm:hierBranch val="r"/>
        </dgm:presLayoutVars>
      </dgm:prSet>
      <dgm:spPr/>
    </dgm:pt>
    <dgm:pt modelId="{00935D52-02A0-441C-9C0D-87F7CBDB80AC}" type="pres">
      <dgm:prSet presAssocID="{4D21CFC8-A5D3-42EE-A5D1-7BF7E6998DCA}" presName="rootComposite" presStyleCnt="0"/>
      <dgm:spPr/>
    </dgm:pt>
    <dgm:pt modelId="{5D77388C-A402-4333-B712-6F9ABEB47085}" type="pres">
      <dgm:prSet presAssocID="{4D21CFC8-A5D3-42EE-A5D1-7BF7E6998DCA}" presName="rootText" presStyleLbl="node3" presStyleIdx="1" presStyleCnt="29">
        <dgm:presLayoutVars>
          <dgm:chPref val="3"/>
        </dgm:presLayoutVars>
      </dgm:prSet>
      <dgm:spPr/>
    </dgm:pt>
    <dgm:pt modelId="{56C1E948-1701-45C7-AB0B-6DF629164CF3}" type="pres">
      <dgm:prSet presAssocID="{4D21CFC8-A5D3-42EE-A5D1-7BF7E6998DCA}" presName="rootConnector" presStyleLbl="node3" presStyleIdx="1" presStyleCnt="29"/>
      <dgm:spPr/>
    </dgm:pt>
    <dgm:pt modelId="{81211716-8C6B-41F0-A5D5-DD26115ADEA2}" type="pres">
      <dgm:prSet presAssocID="{4D21CFC8-A5D3-42EE-A5D1-7BF7E6998DCA}" presName="hierChild4" presStyleCnt="0"/>
      <dgm:spPr/>
    </dgm:pt>
    <dgm:pt modelId="{E5D69E71-EFDF-420E-809F-60C021DA1674}" type="pres">
      <dgm:prSet presAssocID="{4D21CFC8-A5D3-42EE-A5D1-7BF7E6998DCA}" presName="hierChild5" presStyleCnt="0"/>
      <dgm:spPr/>
    </dgm:pt>
    <dgm:pt modelId="{D4C83E20-0E41-4D39-9E43-40DAA38F5F76}" type="pres">
      <dgm:prSet presAssocID="{E5CFAAFA-5A6F-495E-A5A0-DF0F003311E6}" presName="Name50" presStyleLbl="parChTrans1D3" presStyleIdx="2" presStyleCnt="29"/>
      <dgm:spPr/>
    </dgm:pt>
    <dgm:pt modelId="{A19DD791-9F63-4650-8054-97191F03276E}" type="pres">
      <dgm:prSet presAssocID="{E446B960-BE8E-416A-AF7A-8D3A539A2751}" presName="hierRoot2" presStyleCnt="0">
        <dgm:presLayoutVars>
          <dgm:hierBranch val="r"/>
        </dgm:presLayoutVars>
      </dgm:prSet>
      <dgm:spPr/>
    </dgm:pt>
    <dgm:pt modelId="{4060BE49-5B42-40F4-9662-4DA63D7A97F3}" type="pres">
      <dgm:prSet presAssocID="{E446B960-BE8E-416A-AF7A-8D3A539A2751}" presName="rootComposite" presStyleCnt="0"/>
      <dgm:spPr/>
    </dgm:pt>
    <dgm:pt modelId="{BF038CF9-BCD1-42EB-970A-548CA00CFCED}" type="pres">
      <dgm:prSet presAssocID="{E446B960-BE8E-416A-AF7A-8D3A539A2751}" presName="rootText" presStyleLbl="node3" presStyleIdx="2" presStyleCnt="29">
        <dgm:presLayoutVars>
          <dgm:chPref val="3"/>
        </dgm:presLayoutVars>
      </dgm:prSet>
      <dgm:spPr/>
    </dgm:pt>
    <dgm:pt modelId="{43B2E650-5C11-4231-A511-80D2ACC3AD29}" type="pres">
      <dgm:prSet presAssocID="{E446B960-BE8E-416A-AF7A-8D3A539A2751}" presName="rootConnector" presStyleLbl="node3" presStyleIdx="2" presStyleCnt="29"/>
      <dgm:spPr/>
    </dgm:pt>
    <dgm:pt modelId="{C2587730-34FC-45E0-BDA3-9BAB88628F9D}" type="pres">
      <dgm:prSet presAssocID="{E446B960-BE8E-416A-AF7A-8D3A539A2751}" presName="hierChild4" presStyleCnt="0"/>
      <dgm:spPr/>
    </dgm:pt>
    <dgm:pt modelId="{D1F42738-619E-4453-82EA-C4C9D596EC22}" type="pres">
      <dgm:prSet presAssocID="{E446B960-BE8E-416A-AF7A-8D3A539A2751}" presName="hierChild5" presStyleCnt="0"/>
      <dgm:spPr/>
    </dgm:pt>
    <dgm:pt modelId="{295814D3-622A-4E4B-8D75-79D6D0C83F19}" type="pres">
      <dgm:prSet presAssocID="{0FB6C538-445A-4037-9BFE-3A9B7DB4F7A9}" presName="Name50" presStyleLbl="parChTrans1D3" presStyleIdx="3" presStyleCnt="29"/>
      <dgm:spPr/>
    </dgm:pt>
    <dgm:pt modelId="{9BA064B4-2972-4AE3-8F0D-76865E5A1C95}" type="pres">
      <dgm:prSet presAssocID="{5F044FAF-A840-4779-8FC6-7611C52D8F76}" presName="hierRoot2" presStyleCnt="0">
        <dgm:presLayoutVars>
          <dgm:hierBranch val="l"/>
        </dgm:presLayoutVars>
      </dgm:prSet>
      <dgm:spPr/>
    </dgm:pt>
    <dgm:pt modelId="{E29CA7EE-FDF1-424F-958C-90F85821F09E}" type="pres">
      <dgm:prSet presAssocID="{5F044FAF-A840-4779-8FC6-7611C52D8F76}" presName="rootComposite" presStyleCnt="0"/>
      <dgm:spPr/>
    </dgm:pt>
    <dgm:pt modelId="{EA235303-3116-4590-B3B8-B8A83336F436}" type="pres">
      <dgm:prSet presAssocID="{5F044FAF-A840-4779-8FC6-7611C52D8F76}" presName="rootText" presStyleLbl="node3" presStyleIdx="3" presStyleCnt="29">
        <dgm:presLayoutVars>
          <dgm:chPref val="3"/>
        </dgm:presLayoutVars>
      </dgm:prSet>
      <dgm:spPr/>
    </dgm:pt>
    <dgm:pt modelId="{E5BBFBFC-77E6-4BF1-9284-DF09E4F5AB41}" type="pres">
      <dgm:prSet presAssocID="{5F044FAF-A840-4779-8FC6-7611C52D8F76}" presName="rootConnector" presStyleLbl="node3" presStyleIdx="3" presStyleCnt="29"/>
      <dgm:spPr/>
    </dgm:pt>
    <dgm:pt modelId="{C588FE5B-578B-4F9E-BFEC-A3078119C4A8}" type="pres">
      <dgm:prSet presAssocID="{5F044FAF-A840-4779-8FC6-7611C52D8F76}" presName="hierChild4" presStyleCnt="0"/>
      <dgm:spPr/>
    </dgm:pt>
    <dgm:pt modelId="{DAAD1589-5EC1-4A7F-9BA5-E25041984E7C}" type="pres">
      <dgm:prSet presAssocID="{5F044FAF-A840-4779-8FC6-7611C52D8F76}" presName="hierChild5" presStyleCnt="0"/>
      <dgm:spPr/>
    </dgm:pt>
    <dgm:pt modelId="{75641314-7BD0-4F86-9A8E-E50F9A2C16C0}" type="pres">
      <dgm:prSet presAssocID="{A0BB8BFE-75AB-4628-B56F-29E3B51B681F}" presName="Name50" presStyleLbl="parChTrans1D3" presStyleIdx="4" presStyleCnt="29"/>
      <dgm:spPr/>
    </dgm:pt>
    <dgm:pt modelId="{EB8E4F52-7036-4167-9B40-5E0275E01EA3}" type="pres">
      <dgm:prSet presAssocID="{93378186-6993-4812-A670-BCC708808188}" presName="hierRoot2" presStyleCnt="0">
        <dgm:presLayoutVars>
          <dgm:hierBranch val="l"/>
        </dgm:presLayoutVars>
      </dgm:prSet>
      <dgm:spPr/>
    </dgm:pt>
    <dgm:pt modelId="{4E83BBB4-751D-4BD4-B862-F84191BC76A9}" type="pres">
      <dgm:prSet presAssocID="{93378186-6993-4812-A670-BCC708808188}" presName="rootComposite" presStyleCnt="0"/>
      <dgm:spPr/>
    </dgm:pt>
    <dgm:pt modelId="{86AF2ADC-CEAA-46B1-8E1F-7C3420173BEF}" type="pres">
      <dgm:prSet presAssocID="{93378186-6993-4812-A670-BCC708808188}" presName="rootText" presStyleLbl="node3" presStyleIdx="4" presStyleCnt="29">
        <dgm:presLayoutVars>
          <dgm:chPref val="3"/>
        </dgm:presLayoutVars>
      </dgm:prSet>
      <dgm:spPr/>
    </dgm:pt>
    <dgm:pt modelId="{C611BB18-0987-4ACD-A1E0-C71F32955DA2}" type="pres">
      <dgm:prSet presAssocID="{93378186-6993-4812-A670-BCC708808188}" presName="rootConnector" presStyleLbl="node3" presStyleIdx="4" presStyleCnt="29"/>
      <dgm:spPr/>
    </dgm:pt>
    <dgm:pt modelId="{8F33263C-011E-4AFC-9641-68EE944265BE}" type="pres">
      <dgm:prSet presAssocID="{93378186-6993-4812-A670-BCC708808188}" presName="hierChild4" presStyleCnt="0"/>
      <dgm:spPr/>
    </dgm:pt>
    <dgm:pt modelId="{58FED39E-90D7-4391-9812-5285A052E6FA}" type="pres">
      <dgm:prSet presAssocID="{93378186-6993-4812-A670-BCC708808188}" presName="hierChild5" presStyleCnt="0"/>
      <dgm:spPr/>
    </dgm:pt>
    <dgm:pt modelId="{71321A39-7993-47DE-AB2D-E63125A46D77}" type="pres">
      <dgm:prSet presAssocID="{D5AAC457-ACCD-4BFB-B6A3-B44452425343}" presName="hierChild5" presStyleCnt="0"/>
      <dgm:spPr/>
    </dgm:pt>
    <dgm:pt modelId="{0A45493C-F2C7-4C13-8C13-474C9B5DEE4C}" type="pres">
      <dgm:prSet presAssocID="{46472AD2-06FB-4836-B82A-EF51B9C9240E}" presName="Name35" presStyleLbl="parChTrans1D2" presStyleIdx="1" presStyleCnt="7"/>
      <dgm:spPr/>
    </dgm:pt>
    <dgm:pt modelId="{CD2D6B86-B76F-4477-9B08-8C6E790AFFA4}" type="pres">
      <dgm:prSet presAssocID="{1DF2D1E1-B9F4-45F7-9965-E622DD0294BE}" presName="hierRoot2" presStyleCnt="0">
        <dgm:presLayoutVars>
          <dgm:hierBranch val="l"/>
        </dgm:presLayoutVars>
      </dgm:prSet>
      <dgm:spPr/>
    </dgm:pt>
    <dgm:pt modelId="{976732B0-E7C9-45F1-B382-CB51C3129D74}" type="pres">
      <dgm:prSet presAssocID="{1DF2D1E1-B9F4-45F7-9965-E622DD0294BE}" presName="rootComposite" presStyleCnt="0"/>
      <dgm:spPr/>
    </dgm:pt>
    <dgm:pt modelId="{6EF73470-B3FC-40E3-B16D-E7F37146C7B9}" type="pres">
      <dgm:prSet presAssocID="{1DF2D1E1-B9F4-45F7-9965-E622DD0294BE}" presName="rootText" presStyleLbl="node2" presStyleIdx="1" presStyleCnt="6">
        <dgm:presLayoutVars>
          <dgm:chPref val="3"/>
        </dgm:presLayoutVars>
      </dgm:prSet>
      <dgm:spPr/>
    </dgm:pt>
    <dgm:pt modelId="{A7C474B7-DB1E-4DB6-A4D5-472A6111A0F6}" type="pres">
      <dgm:prSet presAssocID="{1DF2D1E1-B9F4-45F7-9965-E622DD0294BE}" presName="rootConnector" presStyleLbl="node2" presStyleIdx="1" presStyleCnt="6"/>
      <dgm:spPr/>
    </dgm:pt>
    <dgm:pt modelId="{CF74A3B6-4C95-4621-A1E7-A3915E093719}" type="pres">
      <dgm:prSet presAssocID="{1DF2D1E1-B9F4-45F7-9965-E622DD0294BE}" presName="hierChild4" presStyleCnt="0"/>
      <dgm:spPr/>
    </dgm:pt>
    <dgm:pt modelId="{935083CD-DCF0-42EA-98C7-A79630D03255}" type="pres">
      <dgm:prSet presAssocID="{C0DAD7C5-F431-4B94-A96A-CA744C581177}" presName="Name50" presStyleLbl="parChTrans1D3" presStyleIdx="5" presStyleCnt="29"/>
      <dgm:spPr/>
    </dgm:pt>
    <dgm:pt modelId="{AAB7D511-CFB8-4E4D-BA5A-BD361764CF1F}" type="pres">
      <dgm:prSet presAssocID="{1C11E61A-DA36-4604-A485-19C25394A214}" presName="hierRoot2" presStyleCnt="0">
        <dgm:presLayoutVars>
          <dgm:hierBranch val="r"/>
        </dgm:presLayoutVars>
      </dgm:prSet>
      <dgm:spPr/>
    </dgm:pt>
    <dgm:pt modelId="{51416AC6-00D0-48D7-9868-42FF485E6B3D}" type="pres">
      <dgm:prSet presAssocID="{1C11E61A-DA36-4604-A485-19C25394A214}" presName="rootComposite" presStyleCnt="0"/>
      <dgm:spPr/>
    </dgm:pt>
    <dgm:pt modelId="{429B2094-3649-4E72-8E9E-D4DF01BFCD9F}" type="pres">
      <dgm:prSet presAssocID="{1C11E61A-DA36-4604-A485-19C25394A214}" presName="rootText" presStyleLbl="node3" presStyleIdx="5" presStyleCnt="29">
        <dgm:presLayoutVars>
          <dgm:chPref val="3"/>
        </dgm:presLayoutVars>
      </dgm:prSet>
      <dgm:spPr/>
    </dgm:pt>
    <dgm:pt modelId="{EDC7B671-D8ED-4541-85C5-0999833E1FB0}" type="pres">
      <dgm:prSet presAssocID="{1C11E61A-DA36-4604-A485-19C25394A214}" presName="rootConnector" presStyleLbl="node3" presStyleIdx="5" presStyleCnt="29"/>
      <dgm:spPr/>
    </dgm:pt>
    <dgm:pt modelId="{18581833-B1A3-450B-A2F9-F1344F2E1729}" type="pres">
      <dgm:prSet presAssocID="{1C11E61A-DA36-4604-A485-19C25394A214}" presName="hierChild4" presStyleCnt="0"/>
      <dgm:spPr/>
    </dgm:pt>
    <dgm:pt modelId="{2528008B-2FCC-45E8-A966-CC88CE9DFF64}" type="pres">
      <dgm:prSet presAssocID="{1C11E61A-DA36-4604-A485-19C25394A214}" presName="hierChild5" presStyleCnt="0"/>
      <dgm:spPr/>
    </dgm:pt>
    <dgm:pt modelId="{94ADA941-02D0-45F6-8A75-69A7A2D14997}" type="pres">
      <dgm:prSet presAssocID="{E49C3CA5-8C1E-4BFF-A6D1-B690374E2B00}" presName="Name50" presStyleLbl="parChTrans1D3" presStyleIdx="6" presStyleCnt="29"/>
      <dgm:spPr/>
    </dgm:pt>
    <dgm:pt modelId="{B86E9F27-9E66-49C1-A320-BF61F8A4A80A}" type="pres">
      <dgm:prSet presAssocID="{D2C52F9A-7E2D-48CD-82C6-6C02F78681C0}" presName="hierRoot2" presStyleCnt="0">
        <dgm:presLayoutVars>
          <dgm:hierBranch val="r"/>
        </dgm:presLayoutVars>
      </dgm:prSet>
      <dgm:spPr/>
    </dgm:pt>
    <dgm:pt modelId="{9550A810-B18F-422B-B505-D1E81DD230F9}" type="pres">
      <dgm:prSet presAssocID="{D2C52F9A-7E2D-48CD-82C6-6C02F78681C0}" presName="rootComposite" presStyleCnt="0"/>
      <dgm:spPr/>
    </dgm:pt>
    <dgm:pt modelId="{3213CC60-C632-4ABD-BB16-A854A71317BD}" type="pres">
      <dgm:prSet presAssocID="{D2C52F9A-7E2D-48CD-82C6-6C02F78681C0}" presName="rootText" presStyleLbl="node3" presStyleIdx="6" presStyleCnt="29">
        <dgm:presLayoutVars>
          <dgm:chPref val="3"/>
        </dgm:presLayoutVars>
      </dgm:prSet>
      <dgm:spPr/>
    </dgm:pt>
    <dgm:pt modelId="{014230A0-2F3E-4A04-9A35-50F09C6648AE}" type="pres">
      <dgm:prSet presAssocID="{D2C52F9A-7E2D-48CD-82C6-6C02F78681C0}" presName="rootConnector" presStyleLbl="node3" presStyleIdx="6" presStyleCnt="29"/>
      <dgm:spPr/>
    </dgm:pt>
    <dgm:pt modelId="{66BBB819-2B02-4096-B90D-474B07954367}" type="pres">
      <dgm:prSet presAssocID="{D2C52F9A-7E2D-48CD-82C6-6C02F78681C0}" presName="hierChild4" presStyleCnt="0"/>
      <dgm:spPr/>
    </dgm:pt>
    <dgm:pt modelId="{F2FEAB1D-C49F-4551-8A01-8CAFB6D7623F}" type="pres">
      <dgm:prSet presAssocID="{D2C52F9A-7E2D-48CD-82C6-6C02F78681C0}" presName="hierChild5" presStyleCnt="0"/>
      <dgm:spPr/>
    </dgm:pt>
    <dgm:pt modelId="{34E50AE8-BCA5-402D-84B5-EEA93488D63C}" type="pres">
      <dgm:prSet presAssocID="{629B7A77-18AB-478A-B73B-C8DAE7C28AAF}" presName="Name50" presStyleLbl="parChTrans1D3" presStyleIdx="7" presStyleCnt="29"/>
      <dgm:spPr/>
    </dgm:pt>
    <dgm:pt modelId="{CAE779AD-3E0F-4E8A-833A-A8AC16DC5B1C}" type="pres">
      <dgm:prSet presAssocID="{CAA115CD-E176-4390-AA8A-AA3498B9A7B6}" presName="hierRoot2" presStyleCnt="0">
        <dgm:presLayoutVars>
          <dgm:hierBranch val="init"/>
        </dgm:presLayoutVars>
      </dgm:prSet>
      <dgm:spPr/>
    </dgm:pt>
    <dgm:pt modelId="{AAC65C59-F054-4713-ADCF-C5FC6C2155B8}" type="pres">
      <dgm:prSet presAssocID="{CAA115CD-E176-4390-AA8A-AA3498B9A7B6}" presName="rootComposite" presStyleCnt="0"/>
      <dgm:spPr/>
    </dgm:pt>
    <dgm:pt modelId="{8DA106C0-99EC-4C45-8850-DD864F3FD661}" type="pres">
      <dgm:prSet presAssocID="{CAA115CD-E176-4390-AA8A-AA3498B9A7B6}" presName="rootText" presStyleLbl="node3" presStyleIdx="7" presStyleCnt="29">
        <dgm:presLayoutVars>
          <dgm:chPref val="3"/>
        </dgm:presLayoutVars>
      </dgm:prSet>
      <dgm:spPr/>
    </dgm:pt>
    <dgm:pt modelId="{26CEF3E1-06B7-4092-9F0C-4760E5BB0FA5}" type="pres">
      <dgm:prSet presAssocID="{CAA115CD-E176-4390-AA8A-AA3498B9A7B6}" presName="rootConnector" presStyleLbl="node3" presStyleIdx="7" presStyleCnt="29"/>
      <dgm:spPr/>
    </dgm:pt>
    <dgm:pt modelId="{E5DE5084-9B8F-4F68-8686-9AEB36AFBE7B}" type="pres">
      <dgm:prSet presAssocID="{CAA115CD-E176-4390-AA8A-AA3498B9A7B6}" presName="hierChild4" presStyleCnt="0"/>
      <dgm:spPr/>
    </dgm:pt>
    <dgm:pt modelId="{46649547-CA2F-465B-A9A4-D8D626A077D4}" type="pres">
      <dgm:prSet presAssocID="{CAA115CD-E176-4390-AA8A-AA3498B9A7B6}" presName="hierChild5" presStyleCnt="0"/>
      <dgm:spPr/>
    </dgm:pt>
    <dgm:pt modelId="{4305150F-5404-4009-95FD-1CA0F8C03771}" type="pres">
      <dgm:prSet presAssocID="{069BE823-EBDD-432E-8904-F0BB577EFC34}" presName="Name50" presStyleLbl="parChTrans1D3" presStyleIdx="8" presStyleCnt="29"/>
      <dgm:spPr/>
    </dgm:pt>
    <dgm:pt modelId="{70ACBF2A-42E1-4634-B6EC-A76E0DA4F4D1}" type="pres">
      <dgm:prSet presAssocID="{524D0221-FCCC-451E-910F-48B0733DBA28}" presName="hierRoot2" presStyleCnt="0">
        <dgm:presLayoutVars>
          <dgm:hierBranch val="l"/>
        </dgm:presLayoutVars>
      </dgm:prSet>
      <dgm:spPr/>
    </dgm:pt>
    <dgm:pt modelId="{E55937C3-3D3B-4D0F-A76F-DD70C36D2A79}" type="pres">
      <dgm:prSet presAssocID="{524D0221-FCCC-451E-910F-48B0733DBA28}" presName="rootComposite" presStyleCnt="0"/>
      <dgm:spPr/>
    </dgm:pt>
    <dgm:pt modelId="{5279074B-3B4D-4041-98E1-18DDCAC3BDB4}" type="pres">
      <dgm:prSet presAssocID="{524D0221-FCCC-451E-910F-48B0733DBA28}" presName="rootText" presStyleLbl="node3" presStyleIdx="8" presStyleCnt="29">
        <dgm:presLayoutVars>
          <dgm:chPref val="3"/>
        </dgm:presLayoutVars>
      </dgm:prSet>
      <dgm:spPr>
        <a:xfrm>
          <a:off x="1456404" y="3233564"/>
          <a:ext cx="910409" cy="455204"/>
        </a:xfrm>
        <a:prstGeom prst="rect">
          <a:avLst/>
        </a:prstGeom>
      </dgm:spPr>
    </dgm:pt>
    <dgm:pt modelId="{224ECC90-AB74-4779-BC99-F96198F4A9F8}" type="pres">
      <dgm:prSet presAssocID="{524D0221-FCCC-451E-910F-48B0733DBA28}" presName="rootConnector" presStyleLbl="node3" presStyleIdx="8" presStyleCnt="29"/>
      <dgm:spPr/>
    </dgm:pt>
    <dgm:pt modelId="{79E805C7-2344-4A44-B6BA-76E3DD456521}" type="pres">
      <dgm:prSet presAssocID="{524D0221-FCCC-451E-910F-48B0733DBA28}" presName="hierChild4" presStyleCnt="0"/>
      <dgm:spPr/>
    </dgm:pt>
    <dgm:pt modelId="{EBE77B4B-013B-4B1A-9FFC-80F7579CAF83}" type="pres">
      <dgm:prSet presAssocID="{524D0221-FCCC-451E-910F-48B0733DBA28}" presName="hierChild5" presStyleCnt="0"/>
      <dgm:spPr/>
    </dgm:pt>
    <dgm:pt modelId="{30485DD7-9289-4B78-A0CA-F4CDC4EB5950}" type="pres">
      <dgm:prSet presAssocID="{AC262E4E-7EE4-4CA2-8868-5FC84F6FAED9}" presName="Name50" presStyleLbl="parChTrans1D3" presStyleIdx="9" presStyleCnt="29"/>
      <dgm:spPr/>
    </dgm:pt>
    <dgm:pt modelId="{CB38FC29-C1DB-4104-90D5-42760D1250ED}" type="pres">
      <dgm:prSet presAssocID="{D888AB3E-929B-4273-9036-8B3107195F2A}" presName="hierRoot2" presStyleCnt="0">
        <dgm:presLayoutVars>
          <dgm:hierBranch val="l"/>
        </dgm:presLayoutVars>
      </dgm:prSet>
      <dgm:spPr/>
    </dgm:pt>
    <dgm:pt modelId="{4E806DE7-FD58-4A73-83B6-502335B74D67}" type="pres">
      <dgm:prSet presAssocID="{D888AB3E-929B-4273-9036-8B3107195F2A}" presName="rootComposite" presStyleCnt="0"/>
      <dgm:spPr/>
    </dgm:pt>
    <dgm:pt modelId="{BF4BA20B-F513-40EB-920C-7CD8697AAC84}" type="pres">
      <dgm:prSet presAssocID="{D888AB3E-929B-4273-9036-8B3107195F2A}" presName="rootText" presStyleLbl="node3" presStyleIdx="9" presStyleCnt="29">
        <dgm:presLayoutVars>
          <dgm:chPref val="3"/>
        </dgm:presLayoutVars>
      </dgm:prSet>
      <dgm:spPr/>
    </dgm:pt>
    <dgm:pt modelId="{922FAC9A-BFAC-4FF0-8F03-08FEA2C6139A}" type="pres">
      <dgm:prSet presAssocID="{D888AB3E-929B-4273-9036-8B3107195F2A}" presName="rootConnector" presStyleLbl="node3" presStyleIdx="9" presStyleCnt="29"/>
      <dgm:spPr/>
    </dgm:pt>
    <dgm:pt modelId="{3D1CD5AC-20A7-40C0-8264-F2E83B2AD993}" type="pres">
      <dgm:prSet presAssocID="{D888AB3E-929B-4273-9036-8B3107195F2A}" presName="hierChild4" presStyleCnt="0"/>
      <dgm:spPr/>
    </dgm:pt>
    <dgm:pt modelId="{61B79E8E-4BC7-4150-B1BA-C9362DEC2FCF}" type="pres">
      <dgm:prSet presAssocID="{D888AB3E-929B-4273-9036-8B3107195F2A}" presName="hierChild5" presStyleCnt="0"/>
      <dgm:spPr/>
    </dgm:pt>
    <dgm:pt modelId="{D48B76FA-D639-48C5-A95E-BE87EBBAB422}" type="pres">
      <dgm:prSet presAssocID="{1DF2D1E1-B9F4-45F7-9965-E622DD0294BE}" presName="hierChild5" presStyleCnt="0"/>
      <dgm:spPr/>
    </dgm:pt>
    <dgm:pt modelId="{C40CD18D-CE9F-49B2-BED3-15E8EB214CF8}" type="pres">
      <dgm:prSet presAssocID="{ED1B70D5-961F-47B4-9082-4CB857BE2A62}" presName="Name35" presStyleLbl="parChTrans1D2" presStyleIdx="2" presStyleCnt="7"/>
      <dgm:spPr/>
    </dgm:pt>
    <dgm:pt modelId="{CD1337CB-1D8E-4A04-B353-A7D043C57D0C}" type="pres">
      <dgm:prSet presAssocID="{52E06881-0064-4C28-B6CE-807A8C020DFC}" presName="hierRoot2" presStyleCnt="0">
        <dgm:presLayoutVars>
          <dgm:hierBranch val="l"/>
        </dgm:presLayoutVars>
      </dgm:prSet>
      <dgm:spPr/>
    </dgm:pt>
    <dgm:pt modelId="{B895AB6A-2167-448A-B3D6-60AEB4C421C1}" type="pres">
      <dgm:prSet presAssocID="{52E06881-0064-4C28-B6CE-807A8C020DFC}" presName="rootComposite" presStyleCnt="0"/>
      <dgm:spPr/>
    </dgm:pt>
    <dgm:pt modelId="{85DC49ED-4937-41DA-B96D-165CC8CBD3AF}" type="pres">
      <dgm:prSet presAssocID="{52E06881-0064-4C28-B6CE-807A8C020DFC}" presName="rootText" presStyleLbl="node2" presStyleIdx="2" presStyleCnt="6">
        <dgm:presLayoutVars>
          <dgm:chPref val="3"/>
        </dgm:presLayoutVars>
      </dgm:prSet>
      <dgm:spPr>
        <a:xfrm>
          <a:off x="2785602" y="1294392"/>
          <a:ext cx="910409" cy="455204"/>
        </a:xfrm>
        <a:prstGeom prst="rect">
          <a:avLst/>
        </a:prstGeom>
      </dgm:spPr>
    </dgm:pt>
    <dgm:pt modelId="{39DE5937-5867-4B49-8F7E-CF1236DD6311}" type="pres">
      <dgm:prSet presAssocID="{52E06881-0064-4C28-B6CE-807A8C020DFC}" presName="rootConnector" presStyleLbl="node2" presStyleIdx="2" presStyleCnt="6"/>
      <dgm:spPr/>
    </dgm:pt>
    <dgm:pt modelId="{E41CCCEA-EE14-430F-BA09-65B0F8B03D5A}" type="pres">
      <dgm:prSet presAssocID="{52E06881-0064-4C28-B6CE-807A8C020DFC}" presName="hierChild4" presStyleCnt="0"/>
      <dgm:spPr/>
    </dgm:pt>
    <dgm:pt modelId="{182FDDF0-837A-4B06-B6BD-3C27A3D0DC0E}" type="pres">
      <dgm:prSet presAssocID="{06815EB4-5F6E-49E0-8FD8-686BEF86944D}" presName="Name50" presStyleLbl="parChTrans1D3" presStyleIdx="10" presStyleCnt="29"/>
      <dgm:spPr/>
    </dgm:pt>
    <dgm:pt modelId="{B547F911-55DB-457D-9FD3-3E86DB4BB9DD}" type="pres">
      <dgm:prSet presAssocID="{95A25F79-139A-407E-AD05-995AB423105C}" presName="hierRoot2" presStyleCnt="0">
        <dgm:presLayoutVars>
          <dgm:hierBranch val="r"/>
        </dgm:presLayoutVars>
      </dgm:prSet>
      <dgm:spPr/>
    </dgm:pt>
    <dgm:pt modelId="{1387C7CB-1A12-4001-BC6B-16074F61698B}" type="pres">
      <dgm:prSet presAssocID="{95A25F79-139A-407E-AD05-995AB423105C}" presName="rootComposite" presStyleCnt="0"/>
      <dgm:spPr/>
    </dgm:pt>
    <dgm:pt modelId="{9560DE3B-22FD-4AF0-B849-34A38F2F4237}" type="pres">
      <dgm:prSet presAssocID="{95A25F79-139A-407E-AD05-995AB423105C}" presName="rootText" presStyleLbl="node3" presStyleIdx="10" presStyleCnt="29">
        <dgm:presLayoutVars>
          <dgm:chPref val="3"/>
        </dgm:presLayoutVars>
      </dgm:prSet>
      <dgm:spPr/>
    </dgm:pt>
    <dgm:pt modelId="{613F88CF-C487-41A6-9C5F-451368C936F4}" type="pres">
      <dgm:prSet presAssocID="{95A25F79-139A-407E-AD05-995AB423105C}" presName="rootConnector" presStyleLbl="node3" presStyleIdx="10" presStyleCnt="29"/>
      <dgm:spPr/>
    </dgm:pt>
    <dgm:pt modelId="{DA316C17-313E-49C2-A565-04022ACC1E1B}" type="pres">
      <dgm:prSet presAssocID="{95A25F79-139A-407E-AD05-995AB423105C}" presName="hierChild4" presStyleCnt="0"/>
      <dgm:spPr/>
    </dgm:pt>
    <dgm:pt modelId="{0AD5339F-0B73-4946-8D89-99DA6C27058C}" type="pres">
      <dgm:prSet presAssocID="{95A25F79-139A-407E-AD05-995AB423105C}" presName="hierChild5" presStyleCnt="0"/>
      <dgm:spPr/>
    </dgm:pt>
    <dgm:pt modelId="{DB9EC0CB-717D-4415-9451-C7F1DBD763E1}" type="pres">
      <dgm:prSet presAssocID="{23CE615D-9A38-467E-86C6-4AE6AD1DFE05}" presName="Name50" presStyleLbl="parChTrans1D3" presStyleIdx="11" presStyleCnt="29"/>
      <dgm:spPr/>
    </dgm:pt>
    <dgm:pt modelId="{EC4DA5B2-9B17-490C-AA9C-7403B982C73C}" type="pres">
      <dgm:prSet presAssocID="{5CF89EFD-EECC-4FAA-BC3D-FE312575E807}" presName="hierRoot2" presStyleCnt="0">
        <dgm:presLayoutVars>
          <dgm:hierBranch val="r"/>
        </dgm:presLayoutVars>
      </dgm:prSet>
      <dgm:spPr/>
    </dgm:pt>
    <dgm:pt modelId="{5A726E26-20E1-4FA3-889A-52C8181480A8}" type="pres">
      <dgm:prSet presAssocID="{5CF89EFD-EECC-4FAA-BC3D-FE312575E807}" presName="rootComposite" presStyleCnt="0"/>
      <dgm:spPr/>
    </dgm:pt>
    <dgm:pt modelId="{06AA8D45-E8F6-4B8F-839B-096F717A0E75}" type="pres">
      <dgm:prSet presAssocID="{5CF89EFD-EECC-4FAA-BC3D-FE312575E807}" presName="rootText" presStyleLbl="node3" presStyleIdx="11" presStyleCnt="29">
        <dgm:presLayoutVars>
          <dgm:chPref val="3"/>
        </dgm:presLayoutVars>
      </dgm:prSet>
      <dgm:spPr/>
    </dgm:pt>
    <dgm:pt modelId="{C9B0A108-4C56-4B56-9512-4FBA9A1FD0F9}" type="pres">
      <dgm:prSet presAssocID="{5CF89EFD-EECC-4FAA-BC3D-FE312575E807}" presName="rootConnector" presStyleLbl="node3" presStyleIdx="11" presStyleCnt="29"/>
      <dgm:spPr/>
    </dgm:pt>
    <dgm:pt modelId="{CB6501CF-A9DD-4F05-959A-750CB07CD3A7}" type="pres">
      <dgm:prSet presAssocID="{5CF89EFD-EECC-4FAA-BC3D-FE312575E807}" presName="hierChild4" presStyleCnt="0"/>
      <dgm:spPr/>
    </dgm:pt>
    <dgm:pt modelId="{3F787790-DD9B-48DA-AB5B-F23707C10EF7}" type="pres">
      <dgm:prSet presAssocID="{5CF89EFD-EECC-4FAA-BC3D-FE312575E807}" presName="hierChild5" presStyleCnt="0"/>
      <dgm:spPr/>
    </dgm:pt>
    <dgm:pt modelId="{F0723C21-D046-4CD9-9462-1ECFB0227027}" type="pres">
      <dgm:prSet presAssocID="{C6A80CC6-04AD-42D2-B0F8-26194B38EDC0}" presName="Name50" presStyleLbl="parChTrans1D3" presStyleIdx="12" presStyleCnt="29"/>
      <dgm:spPr/>
    </dgm:pt>
    <dgm:pt modelId="{F2A4CFDE-3C94-47A8-94BD-2D4D6FBE06AA}" type="pres">
      <dgm:prSet presAssocID="{651F1295-C964-4262-B9C2-E7C47C5BC2DF}" presName="hierRoot2" presStyleCnt="0">
        <dgm:presLayoutVars>
          <dgm:hierBranch val="l"/>
        </dgm:presLayoutVars>
      </dgm:prSet>
      <dgm:spPr/>
    </dgm:pt>
    <dgm:pt modelId="{CAD0F09B-AB79-465A-BD43-19A59B2B5EAC}" type="pres">
      <dgm:prSet presAssocID="{651F1295-C964-4262-B9C2-E7C47C5BC2DF}" presName="rootComposite" presStyleCnt="0"/>
      <dgm:spPr/>
    </dgm:pt>
    <dgm:pt modelId="{C01AB380-786F-4002-B488-E12438F147B2}" type="pres">
      <dgm:prSet presAssocID="{651F1295-C964-4262-B9C2-E7C47C5BC2DF}" presName="rootText" presStyleLbl="node3" presStyleIdx="12" presStyleCnt="29">
        <dgm:presLayoutVars>
          <dgm:chPref val="3"/>
        </dgm:presLayoutVars>
      </dgm:prSet>
      <dgm:spPr/>
    </dgm:pt>
    <dgm:pt modelId="{EBBE3498-8CE0-41C9-8218-E9269FC22CEA}" type="pres">
      <dgm:prSet presAssocID="{651F1295-C964-4262-B9C2-E7C47C5BC2DF}" presName="rootConnector" presStyleLbl="node3" presStyleIdx="12" presStyleCnt="29"/>
      <dgm:spPr/>
    </dgm:pt>
    <dgm:pt modelId="{820ABBA1-4285-456E-9BB8-F019A4138C09}" type="pres">
      <dgm:prSet presAssocID="{651F1295-C964-4262-B9C2-E7C47C5BC2DF}" presName="hierChild4" presStyleCnt="0"/>
      <dgm:spPr/>
    </dgm:pt>
    <dgm:pt modelId="{C2243E9C-E8EE-4AE3-AF01-2A743557F449}" type="pres">
      <dgm:prSet presAssocID="{651F1295-C964-4262-B9C2-E7C47C5BC2DF}" presName="hierChild5" presStyleCnt="0"/>
      <dgm:spPr/>
    </dgm:pt>
    <dgm:pt modelId="{4E553227-9042-46B4-B7E4-5849EA19F97E}" type="pres">
      <dgm:prSet presAssocID="{3C08E2C5-F4E3-477A-AB7D-487CC1FA6FD6}" presName="Name50" presStyleLbl="parChTrans1D3" presStyleIdx="13" presStyleCnt="29"/>
      <dgm:spPr/>
    </dgm:pt>
    <dgm:pt modelId="{761991F4-ACE2-4E53-BD86-F030FB8B986D}" type="pres">
      <dgm:prSet presAssocID="{8626FC09-F83D-4C0D-8CEA-B2D338502B34}" presName="hierRoot2" presStyleCnt="0">
        <dgm:presLayoutVars>
          <dgm:hierBranch val="l"/>
        </dgm:presLayoutVars>
      </dgm:prSet>
      <dgm:spPr/>
    </dgm:pt>
    <dgm:pt modelId="{AD52A5F5-3EAE-4F91-BF22-9B2385096CA7}" type="pres">
      <dgm:prSet presAssocID="{8626FC09-F83D-4C0D-8CEA-B2D338502B34}" presName="rootComposite" presStyleCnt="0"/>
      <dgm:spPr/>
    </dgm:pt>
    <dgm:pt modelId="{4E5ED0D9-EA3D-48B0-AC5A-592FE0B68D81}" type="pres">
      <dgm:prSet presAssocID="{8626FC09-F83D-4C0D-8CEA-B2D338502B34}" presName="rootText" presStyleLbl="node3" presStyleIdx="13" presStyleCnt="29">
        <dgm:presLayoutVars>
          <dgm:chPref val="3"/>
        </dgm:presLayoutVars>
      </dgm:prSet>
      <dgm:spPr/>
    </dgm:pt>
    <dgm:pt modelId="{A09666D0-0BC0-4D59-BC2B-18BE92EF786D}" type="pres">
      <dgm:prSet presAssocID="{8626FC09-F83D-4C0D-8CEA-B2D338502B34}" presName="rootConnector" presStyleLbl="node3" presStyleIdx="13" presStyleCnt="29"/>
      <dgm:spPr/>
    </dgm:pt>
    <dgm:pt modelId="{720ABFF4-A95A-4386-8F02-E0B8CF5C2D07}" type="pres">
      <dgm:prSet presAssocID="{8626FC09-F83D-4C0D-8CEA-B2D338502B34}" presName="hierChild4" presStyleCnt="0"/>
      <dgm:spPr/>
    </dgm:pt>
    <dgm:pt modelId="{62410866-806B-4570-B139-4760DC0D42D1}" type="pres">
      <dgm:prSet presAssocID="{8626FC09-F83D-4C0D-8CEA-B2D338502B34}" presName="hierChild5" presStyleCnt="0"/>
      <dgm:spPr/>
    </dgm:pt>
    <dgm:pt modelId="{6A64F2CC-CBA5-468B-8EBB-B3E7EA12AFE1}" type="pres">
      <dgm:prSet presAssocID="{52E06881-0064-4C28-B6CE-807A8C020DFC}" presName="hierChild5" presStyleCnt="0"/>
      <dgm:spPr/>
    </dgm:pt>
    <dgm:pt modelId="{8B07876D-50FD-4158-B092-BBC7F670F21A}" type="pres">
      <dgm:prSet presAssocID="{90382D74-94F6-4822-871C-AAD7406AE72C}" presName="Name35" presStyleLbl="parChTrans1D2" presStyleIdx="3" presStyleCnt="7"/>
      <dgm:spPr/>
    </dgm:pt>
    <dgm:pt modelId="{14A4219B-A91F-43FC-A7E3-82A659E17AF7}" type="pres">
      <dgm:prSet presAssocID="{76E516A7-8ED9-4D18-B4DF-1A9CD999CA17}" presName="hierRoot2" presStyleCnt="0">
        <dgm:presLayoutVars>
          <dgm:hierBranch val="hang"/>
        </dgm:presLayoutVars>
      </dgm:prSet>
      <dgm:spPr/>
    </dgm:pt>
    <dgm:pt modelId="{4C1CFB2E-515D-4E28-A232-C65F2C56E77B}" type="pres">
      <dgm:prSet presAssocID="{76E516A7-8ED9-4D18-B4DF-1A9CD999CA17}" presName="rootComposite" presStyleCnt="0"/>
      <dgm:spPr/>
    </dgm:pt>
    <dgm:pt modelId="{01CA5780-6840-4656-BCED-730562CEAC1F}" type="pres">
      <dgm:prSet presAssocID="{76E516A7-8ED9-4D18-B4DF-1A9CD999CA17}" presName="rootText" presStyleLbl="node2" presStyleIdx="3" presStyleCnt="6">
        <dgm:presLayoutVars>
          <dgm:chPref val="3"/>
        </dgm:presLayoutVars>
      </dgm:prSet>
      <dgm:spPr>
        <a:xfrm>
          <a:off x="4210393" y="1294392"/>
          <a:ext cx="910409" cy="455204"/>
        </a:xfrm>
        <a:prstGeom prst="rect">
          <a:avLst/>
        </a:prstGeom>
      </dgm:spPr>
    </dgm:pt>
    <dgm:pt modelId="{40E36319-D0AD-4D76-8FAB-FAF4FCE7C114}" type="pres">
      <dgm:prSet presAssocID="{76E516A7-8ED9-4D18-B4DF-1A9CD999CA17}" presName="rootConnector" presStyleLbl="node2" presStyleIdx="3" presStyleCnt="6"/>
      <dgm:spPr/>
    </dgm:pt>
    <dgm:pt modelId="{1ED1C6DB-2D01-421D-8FC8-C71B60240E76}" type="pres">
      <dgm:prSet presAssocID="{76E516A7-8ED9-4D18-B4DF-1A9CD999CA17}" presName="hierChild4" presStyleCnt="0"/>
      <dgm:spPr/>
    </dgm:pt>
    <dgm:pt modelId="{1490A045-9A0D-4C1F-913F-3F300F753F9A}" type="pres">
      <dgm:prSet presAssocID="{6941BCCF-F55E-43DC-9488-2F8A63066C3E}" presName="Name48" presStyleLbl="parChTrans1D3" presStyleIdx="14" presStyleCnt="29"/>
      <dgm:spPr/>
    </dgm:pt>
    <dgm:pt modelId="{4EE3D6AD-B3EF-4F7A-A0FC-D3C1CCC8D589}" type="pres">
      <dgm:prSet presAssocID="{A51EA5D3-6264-4E03-883C-87C9FBD07E00}" presName="hierRoot2" presStyleCnt="0">
        <dgm:presLayoutVars>
          <dgm:hierBranch val="r"/>
        </dgm:presLayoutVars>
      </dgm:prSet>
      <dgm:spPr/>
    </dgm:pt>
    <dgm:pt modelId="{A858F8B6-CBC0-468B-894B-8EBE714920B0}" type="pres">
      <dgm:prSet presAssocID="{A51EA5D3-6264-4E03-883C-87C9FBD07E00}" presName="rootComposite" presStyleCnt="0"/>
      <dgm:spPr/>
    </dgm:pt>
    <dgm:pt modelId="{FD966ECE-CD3D-4B28-B48C-6F18F778E474}" type="pres">
      <dgm:prSet presAssocID="{A51EA5D3-6264-4E03-883C-87C9FBD07E00}" presName="rootText" presStyleLbl="node3" presStyleIdx="14" presStyleCnt="29">
        <dgm:presLayoutVars>
          <dgm:chPref val="3"/>
        </dgm:presLayoutVars>
      </dgm:prSet>
      <dgm:spPr/>
    </dgm:pt>
    <dgm:pt modelId="{FE42BB51-8D52-414C-B420-346224D5AB35}" type="pres">
      <dgm:prSet presAssocID="{A51EA5D3-6264-4E03-883C-87C9FBD07E00}" presName="rootConnector" presStyleLbl="node3" presStyleIdx="14" presStyleCnt="29"/>
      <dgm:spPr/>
    </dgm:pt>
    <dgm:pt modelId="{B15F233F-DB18-4615-9D6D-F3693B333BCB}" type="pres">
      <dgm:prSet presAssocID="{A51EA5D3-6264-4E03-883C-87C9FBD07E00}" presName="hierChild4" presStyleCnt="0"/>
      <dgm:spPr/>
    </dgm:pt>
    <dgm:pt modelId="{03123067-18E4-43F8-9CFC-8A825DDD48B1}" type="pres">
      <dgm:prSet presAssocID="{A51EA5D3-6264-4E03-883C-87C9FBD07E00}" presName="hierChild5" presStyleCnt="0"/>
      <dgm:spPr/>
    </dgm:pt>
    <dgm:pt modelId="{EEDAEB25-F348-42CA-A65D-83427471B369}" type="pres">
      <dgm:prSet presAssocID="{5C688B56-4581-4A1B-9E8E-DCE7BE7D9F69}" presName="Name48" presStyleLbl="parChTrans1D3" presStyleIdx="15" presStyleCnt="29"/>
      <dgm:spPr/>
    </dgm:pt>
    <dgm:pt modelId="{DDBD8D99-894F-46DF-AEDB-20399764DFE9}" type="pres">
      <dgm:prSet presAssocID="{BAEA6979-C587-421E-9015-7C0F0AFED9BE}" presName="hierRoot2" presStyleCnt="0">
        <dgm:presLayoutVars>
          <dgm:hierBranch val="l"/>
        </dgm:presLayoutVars>
      </dgm:prSet>
      <dgm:spPr/>
    </dgm:pt>
    <dgm:pt modelId="{8CF9E9FA-5F9A-463F-A24B-94F415350216}" type="pres">
      <dgm:prSet presAssocID="{BAEA6979-C587-421E-9015-7C0F0AFED9BE}" presName="rootComposite" presStyleCnt="0"/>
      <dgm:spPr/>
    </dgm:pt>
    <dgm:pt modelId="{FB5413C2-D369-4BF9-94B9-93A536F25E9F}" type="pres">
      <dgm:prSet presAssocID="{BAEA6979-C587-421E-9015-7C0F0AFED9BE}" presName="rootText" presStyleLbl="node3" presStyleIdx="15" presStyleCnt="29">
        <dgm:presLayoutVars>
          <dgm:chPref val="3"/>
        </dgm:presLayoutVars>
      </dgm:prSet>
      <dgm:spPr/>
    </dgm:pt>
    <dgm:pt modelId="{4B7D86A2-D9E5-4B35-835B-E7DDE363FFD1}" type="pres">
      <dgm:prSet presAssocID="{BAEA6979-C587-421E-9015-7C0F0AFED9BE}" presName="rootConnector" presStyleLbl="node3" presStyleIdx="15" presStyleCnt="29"/>
      <dgm:spPr/>
    </dgm:pt>
    <dgm:pt modelId="{580BE2B1-5EC0-462E-A47E-942BA8DB9C47}" type="pres">
      <dgm:prSet presAssocID="{BAEA6979-C587-421E-9015-7C0F0AFED9BE}" presName="hierChild4" presStyleCnt="0"/>
      <dgm:spPr/>
    </dgm:pt>
    <dgm:pt modelId="{5A75DBB2-EE9F-4571-BD0C-BD6F295D8DC1}" type="pres">
      <dgm:prSet presAssocID="{BAEA6979-C587-421E-9015-7C0F0AFED9BE}" presName="hierChild5" presStyleCnt="0"/>
      <dgm:spPr/>
    </dgm:pt>
    <dgm:pt modelId="{CB177522-7161-47B1-8965-C2B764474B7D}" type="pres">
      <dgm:prSet presAssocID="{94E0597C-CDC2-49AB-96BE-3103789A9B53}" presName="Name48" presStyleLbl="parChTrans1D3" presStyleIdx="16" presStyleCnt="29"/>
      <dgm:spPr/>
    </dgm:pt>
    <dgm:pt modelId="{362FA9B5-DE7A-4BFE-B5A8-0D4D4AAD4758}" type="pres">
      <dgm:prSet presAssocID="{45E1FD3C-7EFB-43CC-84F1-88B78905A3C3}" presName="hierRoot2" presStyleCnt="0">
        <dgm:presLayoutVars>
          <dgm:hierBranch val="l"/>
        </dgm:presLayoutVars>
      </dgm:prSet>
      <dgm:spPr/>
    </dgm:pt>
    <dgm:pt modelId="{6660A0EC-A9CE-4612-81D1-52FCCD821E0C}" type="pres">
      <dgm:prSet presAssocID="{45E1FD3C-7EFB-43CC-84F1-88B78905A3C3}" presName="rootComposite" presStyleCnt="0"/>
      <dgm:spPr/>
    </dgm:pt>
    <dgm:pt modelId="{BDE2763C-9BE6-454A-A990-E728DEA3B2AE}" type="pres">
      <dgm:prSet presAssocID="{45E1FD3C-7EFB-43CC-84F1-88B78905A3C3}" presName="rootText" presStyleLbl="node3" presStyleIdx="16" presStyleCnt="29">
        <dgm:presLayoutVars>
          <dgm:chPref val="3"/>
        </dgm:presLayoutVars>
      </dgm:prSet>
      <dgm:spPr/>
    </dgm:pt>
    <dgm:pt modelId="{39B851F3-5FC8-4FBC-85E2-6E8EB56231B0}" type="pres">
      <dgm:prSet presAssocID="{45E1FD3C-7EFB-43CC-84F1-88B78905A3C3}" presName="rootConnector" presStyleLbl="node3" presStyleIdx="16" presStyleCnt="29"/>
      <dgm:spPr/>
    </dgm:pt>
    <dgm:pt modelId="{4DEF0094-8EB4-4FFB-9640-14147AF9B283}" type="pres">
      <dgm:prSet presAssocID="{45E1FD3C-7EFB-43CC-84F1-88B78905A3C3}" presName="hierChild4" presStyleCnt="0"/>
      <dgm:spPr/>
    </dgm:pt>
    <dgm:pt modelId="{7A9AB68A-9459-49B1-9260-4127B277AE6B}" type="pres">
      <dgm:prSet presAssocID="{45E1FD3C-7EFB-43CC-84F1-88B78905A3C3}" presName="hierChild5" presStyleCnt="0"/>
      <dgm:spPr/>
    </dgm:pt>
    <dgm:pt modelId="{0CC1BC50-8871-4890-B8CF-5E928A74D1CE}" type="pres">
      <dgm:prSet presAssocID="{D01A08CF-B350-4240-B338-9D58BBD346DB}" presName="Name48" presStyleLbl="parChTrans1D3" presStyleIdx="17" presStyleCnt="29"/>
      <dgm:spPr/>
    </dgm:pt>
    <dgm:pt modelId="{31181C61-56DA-4293-AEF6-AB861E4CE0F7}" type="pres">
      <dgm:prSet presAssocID="{594265EF-F6E5-4E87-98A0-40E6E5562469}" presName="hierRoot2" presStyleCnt="0">
        <dgm:presLayoutVars>
          <dgm:hierBranch val="l"/>
        </dgm:presLayoutVars>
      </dgm:prSet>
      <dgm:spPr/>
    </dgm:pt>
    <dgm:pt modelId="{2BED9AA5-90D5-4316-89B7-628252821439}" type="pres">
      <dgm:prSet presAssocID="{594265EF-F6E5-4E87-98A0-40E6E5562469}" presName="rootComposite" presStyleCnt="0"/>
      <dgm:spPr/>
    </dgm:pt>
    <dgm:pt modelId="{588694BF-3773-4E5E-8B01-727427803051}" type="pres">
      <dgm:prSet presAssocID="{594265EF-F6E5-4E87-98A0-40E6E5562469}" presName="rootText" presStyleLbl="node3" presStyleIdx="17" presStyleCnt="29">
        <dgm:presLayoutVars>
          <dgm:chPref val="3"/>
        </dgm:presLayoutVars>
      </dgm:prSet>
      <dgm:spPr/>
    </dgm:pt>
    <dgm:pt modelId="{D20FD1C6-6241-4D4E-98DD-86619546F30C}" type="pres">
      <dgm:prSet presAssocID="{594265EF-F6E5-4E87-98A0-40E6E5562469}" presName="rootConnector" presStyleLbl="node3" presStyleIdx="17" presStyleCnt="29"/>
      <dgm:spPr/>
    </dgm:pt>
    <dgm:pt modelId="{169761A3-4CDD-4932-BEA4-F2C1F1B58733}" type="pres">
      <dgm:prSet presAssocID="{594265EF-F6E5-4E87-98A0-40E6E5562469}" presName="hierChild4" presStyleCnt="0"/>
      <dgm:spPr/>
    </dgm:pt>
    <dgm:pt modelId="{93F4713A-5B86-4D54-8754-68F6E58935B8}" type="pres">
      <dgm:prSet presAssocID="{594265EF-F6E5-4E87-98A0-40E6E5562469}" presName="hierChild5" presStyleCnt="0"/>
      <dgm:spPr/>
    </dgm:pt>
    <dgm:pt modelId="{CED9E5AA-AF87-4360-A7F3-11AB74D03631}" type="pres">
      <dgm:prSet presAssocID="{D6D987DF-1C3E-4C8B-8E32-E28E957F4C3F}" presName="Name48" presStyleLbl="parChTrans1D3" presStyleIdx="18" presStyleCnt="29"/>
      <dgm:spPr/>
    </dgm:pt>
    <dgm:pt modelId="{2F411759-AFAE-4E2E-9E1C-72D606C5CCB3}" type="pres">
      <dgm:prSet presAssocID="{B89EEAD2-239A-4B65-9B88-737CA70A00FF}" presName="hierRoot2" presStyleCnt="0">
        <dgm:presLayoutVars>
          <dgm:hierBranch val="l"/>
        </dgm:presLayoutVars>
      </dgm:prSet>
      <dgm:spPr/>
    </dgm:pt>
    <dgm:pt modelId="{99F10DB4-40A4-47CE-A8F7-A1FB715C6BC0}" type="pres">
      <dgm:prSet presAssocID="{B89EEAD2-239A-4B65-9B88-737CA70A00FF}" presName="rootComposite" presStyleCnt="0"/>
      <dgm:spPr/>
    </dgm:pt>
    <dgm:pt modelId="{2E4C4010-FAB5-40DA-82F4-AB47D5058D6B}" type="pres">
      <dgm:prSet presAssocID="{B89EEAD2-239A-4B65-9B88-737CA70A00FF}" presName="rootText" presStyleLbl="node3" presStyleIdx="18" presStyleCnt="29">
        <dgm:presLayoutVars>
          <dgm:chPref val="3"/>
        </dgm:presLayoutVars>
      </dgm:prSet>
      <dgm:spPr/>
    </dgm:pt>
    <dgm:pt modelId="{2EA7C1B4-AF56-4471-A065-8ADFD6308EE0}" type="pres">
      <dgm:prSet presAssocID="{B89EEAD2-239A-4B65-9B88-737CA70A00FF}" presName="rootConnector" presStyleLbl="node3" presStyleIdx="18" presStyleCnt="29"/>
      <dgm:spPr/>
    </dgm:pt>
    <dgm:pt modelId="{C0268ED1-8E74-4168-AC5E-D60B6FB6D127}" type="pres">
      <dgm:prSet presAssocID="{B89EEAD2-239A-4B65-9B88-737CA70A00FF}" presName="hierChild4" presStyleCnt="0"/>
      <dgm:spPr/>
    </dgm:pt>
    <dgm:pt modelId="{7E18954B-8A27-48B6-93E3-EA36C679DECF}" type="pres">
      <dgm:prSet presAssocID="{B89EEAD2-239A-4B65-9B88-737CA70A00FF}" presName="hierChild5" presStyleCnt="0"/>
      <dgm:spPr/>
    </dgm:pt>
    <dgm:pt modelId="{B36B1E7C-5000-4789-A7B9-3AC45D92E172}" type="pres">
      <dgm:prSet presAssocID="{0EFA10FC-CB06-4CCF-A4CF-10CD32D243C1}" presName="Name48" presStyleLbl="parChTrans1D3" presStyleIdx="19" presStyleCnt="29"/>
      <dgm:spPr/>
    </dgm:pt>
    <dgm:pt modelId="{8CE82B3B-6E9F-42AD-A1FD-4149AB4A612D}" type="pres">
      <dgm:prSet presAssocID="{1BAC10A3-0209-48FE-B807-225DAA5701DD}" presName="hierRoot2" presStyleCnt="0">
        <dgm:presLayoutVars>
          <dgm:hierBranch val="l"/>
        </dgm:presLayoutVars>
      </dgm:prSet>
      <dgm:spPr/>
    </dgm:pt>
    <dgm:pt modelId="{2BAF5568-6616-4A9E-B0D2-A42D27B021F9}" type="pres">
      <dgm:prSet presAssocID="{1BAC10A3-0209-48FE-B807-225DAA5701DD}" presName="rootComposite" presStyleCnt="0"/>
      <dgm:spPr/>
    </dgm:pt>
    <dgm:pt modelId="{77643DB5-0A69-4032-B514-DCCF03FA5CD0}" type="pres">
      <dgm:prSet presAssocID="{1BAC10A3-0209-48FE-B807-225DAA5701DD}" presName="rootText" presStyleLbl="node3" presStyleIdx="19" presStyleCnt="29">
        <dgm:presLayoutVars>
          <dgm:chPref val="3"/>
        </dgm:presLayoutVars>
      </dgm:prSet>
      <dgm:spPr/>
    </dgm:pt>
    <dgm:pt modelId="{B9C0BD66-3668-429C-904D-8F27505EBBB1}" type="pres">
      <dgm:prSet presAssocID="{1BAC10A3-0209-48FE-B807-225DAA5701DD}" presName="rootConnector" presStyleLbl="node3" presStyleIdx="19" presStyleCnt="29"/>
      <dgm:spPr/>
    </dgm:pt>
    <dgm:pt modelId="{71E00E12-F346-4C8F-A8D4-DFBA07DC6CCD}" type="pres">
      <dgm:prSet presAssocID="{1BAC10A3-0209-48FE-B807-225DAA5701DD}" presName="hierChild4" presStyleCnt="0"/>
      <dgm:spPr/>
    </dgm:pt>
    <dgm:pt modelId="{90BF209E-DD4A-4746-AA1A-47AD06D21B8B}" type="pres">
      <dgm:prSet presAssocID="{1BAC10A3-0209-48FE-B807-225DAA5701DD}" presName="hierChild5" presStyleCnt="0"/>
      <dgm:spPr/>
    </dgm:pt>
    <dgm:pt modelId="{E0216FAE-8FAF-41DD-ACDE-533BE1EBBD89}" type="pres">
      <dgm:prSet presAssocID="{58C6612D-8EE0-4A97-9395-7EE18F99F205}" presName="Name48" presStyleLbl="parChTrans1D3" presStyleIdx="20" presStyleCnt="29"/>
      <dgm:spPr/>
    </dgm:pt>
    <dgm:pt modelId="{FA7C9383-BF5D-4A7C-BFD9-A684CA9EB7AD}" type="pres">
      <dgm:prSet presAssocID="{5FAB09E5-EEDB-4FC8-8341-7645A472D76A}" presName="hierRoot2" presStyleCnt="0">
        <dgm:presLayoutVars>
          <dgm:hierBranch val="init"/>
        </dgm:presLayoutVars>
      </dgm:prSet>
      <dgm:spPr/>
    </dgm:pt>
    <dgm:pt modelId="{829D69DB-457F-4CB7-8AE1-2AE4C3E63118}" type="pres">
      <dgm:prSet presAssocID="{5FAB09E5-EEDB-4FC8-8341-7645A472D76A}" presName="rootComposite" presStyleCnt="0"/>
      <dgm:spPr/>
    </dgm:pt>
    <dgm:pt modelId="{CD5FE2BF-FC33-47F6-BA09-E21EBCB84ACF}" type="pres">
      <dgm:prSet presAssocID="{5FAB09E5-EEDB-4FC8-8341-7645A472D76A}" presName="rootText" presStyleLbl="node3" presStyleIdx="20" presStyleCnt="29" custLinFactNeighborY="7998">
        <dgm:presLayoutVars>
          <dgm:chPref val="3"/>
        </dgm:presLayoutVars>
      </dgm:prSet>
      <dgm:spPr>
        <a:xfrm>
          <a:off x="3659595" y="3916362"/>
          <a:ext cx="910409" cy="455204"/>
        </a:xfrm>
        <a:prstGeom prst="rect">
          <a:avLst/>
        </a:prstGeom>
      </dgm:spPr>
    </dgm:pt>
    <dgm:pt modelId="{25BE41FE-F2C4-4861-9C0F-51A71772ED18}" type="pres">
      <dgm:prSet presAssocID="{5FAB09E5-EEDB-4FC8-8341-7645A472D76A}" presName="rootConnector" presStyleLbl="node3" presStyleIdx="20" presStyleCnt="29"/>
      <dgm:spPr/>
    </dgm:pt>
    <dgm:pt modelId="{FD579303-1974-4A20-A0A3-DF76919C9F57}" type="pres">
      <dgm:prSet presAssocID="{5FAB09E5-EEDB-4FC8-8341-7645A472D76A}" presName="hierChild4" presStyleCnt="0"/>
      <dgm:spPr/>
    </dgm:pt>
    <dgm:pt modelId="{5ECC0DA4-D0DC-4CD8-ACDD-72BDDC6A4B3F}" type="pres">
      <dgm:prSet presAssocID="{5FAB09E5-EEDB-4FC8-8341-7645A472D76A}" presName="hierChild5" presStyleCnt="0"/>
      <dgm:spPr/>
    </dgm:pt>
    <dgm:pt modelId="{39240649-EFA9-4253-867C-21D4EE575010}" type="pres">
      <dgm:prSet presAssocID="{76E516A7-8ED9-4D18-B4DF-1A9CD999CA17}" presName="hierChild5" presStyleCnt="0"/>
      <dgm:spPr/>
    </dgm:pt>
    <dgm:pt modelId="{DF5FD216-3830-488A-B9F0-E3BDC8EE37E4}" type="pres">
      <dgm:prSet presAssocID="{CD4DF897-B3D3-4D9B-9A4D-2AC9088A1979}" presName="Name35" presStyleLbl="parChTrans1D2" presStyleIdx="4" presStyleCnt="7"/>
      <dgm:spPr/>
    </dgm:pt>
    <dgm:pt modelId="{F267557C-AA4B-4B00-B6F8-B64DF10DCFB6}" type="pres">
      <dgm:prSet presAssocID="{BE57AF8B-5DB1-4417-8165-4E7DB03AC624}" presName="hierRoot2" presStyleCnt="0">
        <dgm:presLayoutVars>
          <dgm:hierBranch val="r"/>
        </dgm:presLayoutVars>
      </dgm:prSet>
      <dgm:spPr/>
    </dgm:pt>
    <dgm:pt modelId="{7413B12A-6D14-421E-92EE-C077788EEC6B}" type="pres">
      <dgm:prSet presAssocID="{BE57AF8B-5DB1-4417-8165-4E7DB03AC624}" presName="rootComposite" presStyleCnt="0"/>
      <dgm:spPr/>
    </dgm:pt>
    <dgm:pt modelId="{9E26C55B-1456-438C-B98F-516F7D2166D8}" type="pres">
      <dgm:prSet presAssocID="{BE57AF8B-5DB1-4417-8165-4E7DB03AC624}" presName="rootText" presStyleLbl="node2" presStyleIdx="4" presStyleCnt="6">
        <dgm:presLayoutVars>
          <dgm:chPref val="3"/>
        </dgm:presLayoutVars>
      </dgm:prSet>
      <dgm:spPr>
        <a:xfrm>
          <a:off x="5635183" y="1294392"/>
          <a:ext cx="910409" cy="455204"/>
        </a:xfrm>
        <a:prstGeom prst="rect">
          <a:avLst/>
        </a:prstGeom>
      </dgm:spPr>
    </dgm:pt>
    <dgm:pt modelId="{B91664E6-F8A3-4FC2-B47B-653E23F03787}" type="pres">
      <dgm:prSet presAssocID="{BE57AF8B-5DB1-4417-8165-4E7DB03AC624}" presName="rootConnector" presStyleLbl="node2" presStyleIdx="4" presStyleCnt="6"/>
      <dgm:spPr/>
    </dgm:pt>
    <dgm:pt modelId="{C3B10C47-B0D1-45BD-8578-3BB1378748A1}" type="pres">
      <dgm:prSet presAssocID="{BE57AF8B-5DB1-4417-8165-4E7DB03AC624}" presName="hierChild4" presStyleCnt="0"/>
      <dgm:spPr/>
    </dgm:pt>
    <dgm:pt modelId="{9326FC1E-3DA5-49AF-A0BF-193D44103794}" type="pres">
      <dgm:prSet presAssocID="{E7CFE474-E0C4-40F6-AD8D-DBE4DC550A0A}" presName="Name50" presStyleLbl="parChTrans1D3" presStyleIdx="21" presStyleCnt="29"/>
      <dgm:spPr/>
    </dgm:pt>
    <dgm:pt modelId="{9A5EA9BD-C25C-4939-8D21-A7204D1C8DCA}" type="pres">
      <dgm:prSet presAssocID="{E010730E-C781-4B8D-8330-85695F3BFC26}" presName="hierRoot2" presStyleCnt="0">
        <dgm:presLayoutVars>
          <dgm:hierBranch val="r"/>
        </dgm:presLayoutVars>
      </dgm:prSet>
      <dgm:spPr/>
    </dgm:pt>
    <dgm:pt modelId="{6BDA9314-EF57-4C3C-85A7-12CB5F95DA96}" type="pres">
      <dgm:prSet presAssocID="{E010730E-C781-4B8D-8330-85695F3BFC26}" presName="rootComposite" presStyleCnt="0"/>
      <dgm:spPr/>
    </dgm:pt>
    <dgm:pt modelId="{D29FB66F-E5B8-4CC0-8F61-E538A7CD41A9}" type="pres">
      <dgm:prSet presAssocID="{E010730E-C781-4B8D-8330-85695F3BFC26}" presName="rootText" presStyleLbl="node3" presStyleIdx="21" presStyleCnt="29">
        <dgm:presLayoutVars>
          <dgm:chPref val="3"/>
        </dgm:presLayoutVars>
      </dgm:prSet>
      <dgm:spPr/>
    </dgm:pt>
    <dgm:pt modelId="{AA4DBA9B-AE00-414E-94F4-42305E3F2814}" type="pres">
      <dgm:prSet presAssocID="{E010730E-C781-4B8D-8330-85695F3BFC26}" presName="rootConnector" presStyleLbl="node3" presStyleIdx="21" presStyleCnt="29"/>
      <dgm:spPr/>
    </dgm:pt>
    <dgm:pt modelId="{33526997-09E9-4A43-BBD6-1012C762AB75}" type="pres">
      <dgm:prSet presAssocID="{E010730E-C781-4B8D-8330-85695F3BFC26}" presName="hierChild4" presStyleCnt="0"/>
      <dgm:spPr/>
    </dgm:pt>
    <dgm:pt modelId="{73A21600-89CA-4FD4-A88F-3CD33B094E18}" type="pres">
      <dgm:prSet presAssocID="{E010730E-C781-4B8D-8330-85695F3BFC26}" presName="hierChild5" presStyleCnt="0"/>
      <dgm:spPr/>
    </dgm:pt>
    <dgm:pt modelId="{3A8992C9-5FD2-42AA-B631-3BE122474178}" type="pres">
      <dgm:prSet presAssocID="{1A4107FF-1C88-44F1-9770-6C199A3D74AD}" presName="Name50" presStyleLbl="parChTrans1D3" presStyleIdx="22" presStyleCnt="29"/>
      <dgm:spPr/>
    </dgm:pt>
    <dgm:pt modelId="{C7F6A175-D801-4C67-BC02-29CA0EF0C605}" type="pres">
      <dgm:prSet presAssocID="{DF185CE1-6DE3-471A-9B75-69FCEC8157EA}" presName="hierRoot2" presStyleCnt="0">
        <dgm:presLayoutVars>
          <dgm:hierBranch val="r"/>
        </dgm:presLayoutVars>
      </dgm:prSet>
      <dgm:spPr/>
    </dgm:pt>
    <dgm:pt modelId="{136EA226-C437-4B09-8A13-6C08CA76B311}" type="pres">
      <dgm:prSet presAssocID="{DF185CE1-6DE3-471A-9B75-69FCEC8157EA}" presName="rootComposite" presStyleCnt="0"/>
      <dgm:spPr/>
    </dgm:pt>
    <dgm:pt modelId="{9CC71673-A216-4703-B6B7-B70855609280}" type="pres">
      <dgm:prSet presAssocID="{DF185CE1-6DE3-471A-9B75-69FCEC8157EA}" presName="rootText" presStyleLbl="node3" presStyleIdx="22" presStyleCnt="29">
        <dgm:presLayoutVars>
          <dgm:chPref val="3"/>
        </dgm:presLayoutVars>
      </dgm:prSet>
      <dgm:spPr>
        <a:xfrm>
          <a:off x="5862786" y="2587174"/>
          <a:ext cx="910409" cy="455204"/>
        </a:xfrm>
        <a:prstGeom prst="rect">
          <a:avLst/>
        </a:prstGeom>
      </dgm:spPr>
    </dgm:pt>
    <dgm:pt modelId="{D92D0658-0F37-4EA5-94B0-6340EB6690C0}" type="pres">
      <dgm:prSet presAssocID="{DF185CE1-6DE3-471A-9B75-69FCEC8157EA}" presName="rootConnector" presStyleLbl="node3" presStyleIdx="22" presStyleCnt="29"/>
      <dgm:spPr/>
    </dgm:pt>
    <dgm:pt modelId="{2A42105F-59C8-49CA-A808-1F85E41E3734}" type="pres">
      <dgm:prSet presAssocID="{DF185CE1-6DE3-471A-9B75-69FCEC8157EA}" presName="hierChild4" presStyleCnt="0"/>
      <dgm:spPr/>
    </dgm:pt>
    <dgm:pt modelId="{8D5520B7-818B-487D-BF2D-4F19EEA5BAAA}" type="pres">
      <dgm:prSet presAssocID="{DF185CE1-6DE3-471A-9B75-69FCEC8157EA}" presName="hierChild5" presStyleCnt="0"/>
      <dgm:spPr/>
    </dgm:pt>
    <dgm:pt modelId="{57B3C096-5FB7-4C87-984F-315CE18B29DC}" type="pres">
      <dgm:prSet presAssocID="{00DC1B67-893B-4DE1-94A4-878D67DAD8A7}" presName="Name50" presStyleLbl="parChTrans1D3" presStyleIdx="23" presStyleCnt="29"/>
      <dgm:spPr/>
    </dgm:pt>
    <dgm:pt modelId="{4942F383-F9B4-46D6-BF6B-CE30BD1A264F}" type="pres">
      <dgm:prSet presAssocID="{32850E55-F170-4F04-B054-363EB8927EB1}" presName="hierRoot2" presStyleCnt="0">
        <dgm:presLayoutVars>
          <dgm:hierBranch val="r"/>
        </dgm:presLayoutVars>
      </dgm:prSet>
      <dgm:spPr/>
    </dgm:pt>
    <dgm:pt modelId="{6534C2FF-48C8-42CA-A36B-6C4FDD78F492}" type="pres">
      <dgm:prSet presAssocID="{32850E55-F170-4F04-B054-363EB8927EB1}" presName="rootComposite" presStyleCnt="0"/>
      <dgm:spPr/>
    </dgm:pt>
    <dgm:pt modelId="{BF8C9E8F-65F3-4220-9070-44F2A67EFB58}" type="pres">
      <dgm:prSet presAssocID="{32850E55-F170-4F04-B054-363EB8927EB1}" presName="rootText" presStyleLbl="node3" presStyleIdx="23" presStyleCnt="29">
        <dgm:presLayoutVars>
          <dgm:chPref val="3"/>
        </dgm:presLayoutVars>
      </dgm:prSet>
      <dgm:spPr/>
    </dgm:pt>
    <dgm:pt modelId="{E0303A45-D167-42AD-B925-9B333BFE481D}" type="pres">
      <dgm:prSet presAssocID="{32850E55-F170-4F04-B054-363EB8927EB1}" presName="rootConnector" presStyleLbl="node3" presStyleIdx="23" presStyleCnt="29"/>
      <dgm:spPr/>
    </dgm:pt>
    <dgm:pt modelId="{D2147AE2-BD69-4296-8039-E4AF48630297}" type="pres">
      <dgm:prSet presAssocID="{32850E55-F170-4F04-B054-363EB8927EB1}" presName="hierChild4" presStyleCnt="0"/>
      <dgm:spPr/>
    </dgm:pt>
    <dgm:pt modelId="{BD9C5E08-4126-4B0D-9056-D6F244338A0D}" type="pres">
      <dgm:prSet presAssocID="{32850E55-F170-4F04-B054-363EB8927EB1}" presName="hierChild5" presStyleCnt="0"/>
      <dgm:spPr/>
    </dgm:pt>
    <dgm:pt modelId="{DB9C7E47-D867-4B9C-98F5-27657A5DD066}" type="pres">
      <dgm:prSet presAssocID="{B8CB1EEE-6DEB-498A-A77E-8E441AADBBFD}" presName="Name50" presStyleLbl="parChTrans1D3" presStyleIdx="24" presStyleCnt="29"/>
      <dgm:spPr/>
    </dgm:pt>
    <dgm:pt modelId="{CCC036DE-9F81-42FE-B8B4-2A11B6D75341}" type="pres">
      <dgm:prSet presAssocID="{EDE73816-1EA7-4774-8E6A-6892572D9A42}" presName="hierRoot2" presStyleCnt="0">
        <dgm:presLayoutVars>
          <dgm:hierBranch val="r"/>
        </dgm:presLayoutVars>
      </dgm:prSet>
      <dgm:spPr/>
    </dgm:pt>
    <dgm:pt modelId="{A25B0B5E-9CED-4A47-BCA4-3772E705D23B}" type="pres">
      <dgm:prSet presAssocID="{EDE73816-1EA7-4774-8E6A-6892572D9A42}" presName="rootComposite" presStyleCnt="0"/>
      <dgm:spPr/>
    </dgm:pt>
    <dgm:pt modelId="{4D769E3A-1E6E-418D-AB5B-F3DB44BECA97}" type="pres">
      <dgm:prSet presAssocID="{EDE73816-1EA7-4774-8E6A-6892572D9A42}" presName="rootText" presStyleLbl="node3" presStyleIdx="24" presStyleCnt="29">
        <dgm:presLayoutVars>
          <dgm:chPref val="3"/>
        </dgm:presLayoutVars>
      </dgm:prSet>
      <dgm:spPr/>
    </dgm:pt>
    <dgm:pt modelId="{1F328E49-A0E5-48E4-BE15-853B28DDDA13}" type="pres">
      <dgm:prSet presAssocID="{EDE73816-1EA7-4774-8E6A-6892572D9A42}" presName="rootConnector" presStyleLbl="node3" presStyleIdx="24" presStyleCnt="29"/>
      <dgm:spPr/>
    </dgm:pt>
    <dgm:pt modelId="{F81C8461-E425-435B-9C8A-F3E201EEB22F}" type="pres">
      <dgm:prSet presAssocID="{EDE73816-1EA7-4774-8E6A-6892572D9A42}" presName="hierChild4" presStyleCnt="0"/>
      <dgm:spPr/>
    </dgm:pt>
    <dgm:pt modelId="{B3032C4C-8456-4EA4-9D08-2F4FD3286133}" type="pres">
      <dgm:prSet presAssocID="{EDE73816-1EA7-4774-8E6A-6892572D9A42}" presName="hierChild5" presStyleCnt="0"/>
      <dgm:spPr/>
    </dgm:pt>
    <dgm:pt modelId="{A713B114-7E28-4A38-ABDA-9AC075C2BC8E}" type="pres">
      <dgm:prSet presAssocID="{BE57AF8B-5DB1-4417-8165-4E7DB03AC624}" presName="hierChild5" presStyleCnt="0"/>
      <dgm:spPr/>
    </dgm:pt>
    <dgm:pt modelId="{DB4F6B53-6F99-44C9-BB63-1813F240220B}" type="pres">
      <dgm:prSet presAssocID="{8C7BE021-A61A-43EA-A74B-D7210D178148}" presName="Name35" presStyleLbl="parChTrans1D2" presStyleIdx="5" presStyleCnt="7"/>
      <dgm:spPr/>
    </dgm:pt>
    <dgm:pt modelId="{E9F6F71A-350D-4820-8F9A-2CD38EB1AAB9}" type="pres">
      <dgm:prSet presAssocID="{4465F9FA-A3D9-485C-9FF7-6DE01415C9C6}" presName="hierRoot2" presStyleCnt="0">
        <dgm:presLayoutVars>
          <dgm:hierBranch val="r"/>
        </dgm:presLayoutVars>
      </dgm:prSet>
      <dgm:spPr/>
    </dgm:pt>
    <dgm:pt modelId="{6F8505DF-45F5-4553-8BDF-F53F339E7BAA}" type="pres">
      <dgm:prSet presAssocID="{4465F9FA-A3D9-485C-9FF7-6DE01415C9C6}" presName="rootComposite" presStyleCnt="0"/>
      <dgm:spPr/>
    </dgm:pt>
    <dgm:pt modelId="{480BECE9-415B-4E54-9F24-6DFC1E1F478A}" type="pres">
      <dgm:prSet presAssocID="{4465F9FA-A3D9-485C-9FF7-6DE01415C9C6}" presName="rootText" presStyleLbl="node2" presStyleIdx="5" presStyleCnt="6">
        <dgm:presLayoutVars>
          <dgm:chPref val="3"/>
        </dgm:presLayoutVars>
      </dgm:prSet>
      <dgm:spPr>
        <a:xfrm>
          <a:off x="6736779" y="1294392"/>
          <a:ext cx="910409" cy="455204"/>
        </a:xfrm>
        <a:prstGeom prst="rect">
          <a:avLst/>
        </a:prstGeom>
      </dgm:spPr>
    </dgm:pt>
    <dgm:pt modelId="{84CE65AD-FBB7-4B16-A136-E6B75B62FBD6}" type="pres">
      <dgm:prSet presAssocID="{4465F9FA-A3D9-485C-9FF7-6DE01415C9C6}" presName="rootConnector" presStyleLbl="node2" presStyleIdx="5" presStyleCnt="6"/>
      <dgm:spPr/>
    </dgm:pt>
    <dgm:pt modelId="{8682011D-1D12-443A-9CD5-CF93B5BDE6B7}" type="pres">
      <dgm:prSet presAssocID="{4465F9FA-A3D9-485C-9FF7-6DE01415C9C6}" presName="hierChild4" presStyleCnt="0"/>
      <dgm:spPr/>
    </dgm:pt>
    <dgm:pt modelId="{4FA689B1-0835-480E-87AB-7918EFEA3086}" type="pres">
      <dgm:prSet presAssocID="{BC348E39-CFA3-44E0-9C79-842024C012F5}" presName="Name50" presStyleLbl="parChTrans1D3" presStyleIdx="25" presStyleCnt="29"/>
      <dgm:spPr/>
    </dgm:pt>
    <dgm:pt modelId="{C2C05666-7CA8-4213-A908-33C8C6A3FC79}" type="pres">
      <dgm:prSet presAssocID="{D52DEA53-B0D7-481D-B3B0-2C1A5481F3DF}" presName="hierRoot2" presStyleCnt="0">
        <dgm:presLayoutVars>
          <dgm:hierBranch val="r"/>
        </dgm:presLayoutVars>
      </dgm:prSet>
      <dgm:spPr/>
    </dgm:pt>
    <dgm:pt modelId="{6AE163CA-568E-4093-ACF6-6B68B055269B}" type="pres">
      <dgm:prSet presAssocID="{D52DEA53-B0D7-481D-B3B0-2C1A5481F3DF}" presName="rootComposite" presStyleCnt="0"/>
      <dgm:spPr/>
    </dgm:pt>
    <dgm:pt modelId="{4DAE482F-2DD5-49D9-B876-84409368810F}" type="pres">
      <dgm:prSet presAssocID="{D52DEA53-B0D7-481D-B3B0-2C1A5481F3DF}" presName="rootText" presStyleLbl="node3" presStyleIdx="25" presStyleCnt="29">
        <dgm:presLayoutVars>
          <dgm:chPref val="3"/>
        </dgm:presLayoutVars>
      </dgm:prSet>
      <dgm:spPr/>
    </dgm:pt>
    <dgm:pt modelId="{40B07D43-6EB3-40B1-B385-752C84FD9930}" type="pres">
      <dgm:prSet presAssocID="{D52DEA53-B0D7-481D-B3B0-2C1A5481F3DF}" presName="rootConnector" presStyleLbl="node3" presStyleIdx="25" presStyleCnt="29"/>
      <dgm:spPr/>
    </dgm:pt>
    <dgm:pt modelId="{2864FDB8-6113-4497-8256-BEDDD4210836}" type="pres">
      <dgm:prSet presAssocID="{D52DEA53-B0D7-481D-B3B0-2C1A5481F3DF}" presName="hierChild4" presStyleCnt="0"/>
      <dgm:spPr/>
    </dgm:pt>
    <dgm:pt modelId="{6EC31E37-E3FE-4DC5-AE16-437F20E98C8C}" type="pres">
      <dgm:prSet presAssocID="{D52DEA53-B0D7-481D-B3B0-2C1A5481F3DF}" presName="hierChild5" presStyleCnt="0"/>
      <dgm:spPr/>
    </dgm:pt>
    <dgm:pt modelId="{A5F9C403-5AB6-4115-8462-3C80B0749253}" type="pres">
      <dgm:prSet presAssocID="{760E1F17-A124-4957-BE20-C504E9533C27}" presName="Name50" presStyleLbl="parChTrans1D3" presStyleIdx="26" presStyleCnt="29"/>
      <dgm:spPr/>
    </dgm:pt>
    <dgm:pt modelId="{755A1447-6BF5-4583-9D3F-32432525A2B7}" type="pres">
      <dgm:prSet presAssocID="{83EFCEB8-9B8D-44B1-8DA0-58FA16B5B469}" presName="hierRoot2" presStyleCnt="0">
        <dgm:presLayoutVars>
          <dgm:hierBranch val="r"/>
        </dgm:presLayoutVars>
      </dgm:prSet>
      <dgm:spPr/>
    </dgm:pt>
    <dgm:pt modelId="{47D196BD-E6B7-4CCC-B9EA-E5D1A4D528E1}" type="pres">
      <dgm:prSet presAssocID="{83EFCEB8-9B8D-44B1-8DA0-58FA16B5B469}" presName="rootComposite" presStyleCnt="0"/>
      <dgm:spPr/>
    </dgm:pt>
    <dgm:pt modelId="{77C64733-F5FF-4A39-8248-42B434303A50}" type="pres">
      <dgm:prSet presAssocID="{83EFCEB8-9B8D-44B1-8DA0-58FA16B5B469}" presName="rootText" presStyleLbl="node3" presStyleIdx="26" presStyleCnt="29">
        <dgm:presLayoutVars>
          <dgm:chPref val="3"/>
        </dgm:presLayoutVars>
      </dgm:prSet>
      <dgm:spPr/>
    </dgm:pt>
    <dgm:pt modelId="{6055F331-FCC1-4E3A-ABB8-D1198E442BCF}" type="pres">
      <dgm:prSet presAssocID="{83EFCEB8-9B8D-44B1-8DA0-58FA16B5B469}" presName="rootConnector" presStyleLbl="node3" presStyleIdx="26" presStyleCnt="29"/>
      <dgm:spPr/>
    </dgm:pt>
    <dgm:pt modelId="{525E54A4-D7FD-4308-B62A-34C113812065}" type="pres">
      <dgm:prSet presAssocID="{83EFCEB8-9B8D-44B1-8DA0-58FA16B5B469}" presName="hierChild4" presStyleCnt="0"/>
      <dgm:spPr/>
    </dgm:pt>
    <dgm:pt modelId="{71141DA9-2CF8-4089-9B49-828EF76A3697}" type="pres">
      <dgm:prSet presAssocID="{83EFCEB8-9B8D-44B1-8DA0-58FA16B5B469}" presName="hierChild5" presStyleCnt="0"/>
      <dgm:spPr/>
    </dgm:pt>
    <dgm:pt modelId="{D3A9816E-7D46-497E-9FE8-788A844018BB}" type="pres">
      <dgm:prSet presAssocID="{9BAFBEB8-4C04-474D-83D6-230A6DA4E722}" presName="Name50" presStyleLbl="parChTrans1D3" presStyleIdx="27" presStyleCnt="29"/>
      <dgm:spPr/>
    </dgm:pt>
    <dgm:pt modelId="{895489D7-DD9A-47EE-ABDA-FF4220716570}" type="pres">
      <dgm:prSet presAssocID="{19F6A11C-7735-4052-B34F-7EC193B5C248}" presName="hierRoot2" presStyleCnt="0">
        <dgm:presLayoutVars>
          <dgm:hierBranch val="r"/>
        </dgm:presLayoutVars>
      </dgm:prSet>
      <dgm:spPr/>
    </dgm:pt>
    <dgm:pt modelId="{9364D4E1-22F5-4138-8B5F-3B09B2267EE2}" type="pres">
      <dgm:prSet presAssocID="{19F6A11C-7735-4052-B34F-7EC193B5C248}" presName="rootComposite" presStyleCnt="0"/>
      <dgm:spPr/>
    </dgm:pt>
    <dgm:pt modelId="{9C15A53F-6060-4B39-9588-05B8A18D283B}" type="pres">
      <dgm:prSet presAssocID="{19F6A11C-7735-4052-B34F-7EC193B5C248}" presName="rootText" presStyleLbl="node3" presStyleIdx="27" presStyleCnt="29">
        <dgm:presLayoutVars>
          <dgm:chPref val="3"/>
        </dgm:presLayoutVars>
      </dgm:prSet>
      <dgm:spPr/>
    </dgm:pt>
    <dgm:pt modelId="{BA544FA8-1A1B-4BF5-A63C-555CB8AA5825}" type="pres">
      <dgm:prSet presAssocID="{19F6A11C-7735-4052-B34F-7EC193B5C248}" presName="rootConnector" presStyleLbl="node3" presStyleIdx="27" presStyleCnt="29"/>
      <dgm:spPr/>
    </dgm:pt>
    <dgm:pt modelId="{EA4516EA-F3A1-4B2F-9333-7D602D2603DD}" type="pres">
      <dgm:prSet presAssocID="{19F6A11C-7735-4052-B34F-7EC193B5C248}" presName="hierChild4" presStyleCnt="0"/>
      <dgm:spPr/>
    </dgm:pt>
    <dgm:pt modelId="{79EC18AF-A8D7-4F75-9AF6-5F039C996594}" type="pres">
      <dgm:prSet presAssocID="{19F6A11C-7735-4052-B34F-7EC193B5C248}" presName="hierChild5" presStyleCnt="0"/>
      <dgm:spPr/>
    </dgm:pt>
    <dgm:pt modelId="{21BF38EF-FB24-4E3A-BD86-7BCEBA8BF224}" type="pres">
      <dgm:prSet presAssocID="{67F8A5FF-408E-4BBC-A7EF-3DF3A860BF50}" presName="Name50" presStyleLbl="parChTrans1D3" presStyleIdx="28" presStyleCnt="29"/>
      <dgm:spPr/>
    </dgm:pt>
    <dgm:pt modelId="{271B051D-D3A4-441E-B19A-D504CAEF96DF}" type="pres">
      <dgm:prSet presAssocID="{D494C8AA-DABF-4677-B619-688B207D508D}" presName="hierRoot2" presStyleCnt="0">
        <dgm:presLayoutVars>
          <dgm:hierBranch val="r"/>
        </dgm:presLayoutVars>
      </dgm:prSet>
      <dgm:spPr/>
    </dgm:pt>
    <dgm:pt modelId="{430A6EEC-3BFC-414E-A1A3-36E5D55EB5BD}" type="pres">
      <dgm:prSet presAssocID="{D494C8AA-DABF-4677-B619-688B207D508D}" presName="rootComposite" presStyleCnt="0"/>
      <dgm:spPr/>
    </dgm:pt>
    <dgm:pt modelId="{44D0C64F-A80C-40E5-8D45-F120C5D733E5}" type="pres">
      <dgm:prSet presAssocID="{D494C8AA-DABF-4677-B619-688B207D508D}" presName="rootText" presStyleLbl="node3" presStyleIdx="28" presStyleCnt="29">
        <dgm:presLayoutVars>
          <dgm:chPref val="3"/>
        </dgm:presLayoutVars>
      </dgm:prSet>
      <dgm:spPr>
        <a:xfrm>
          <a:off x="6964381" y="3879955"/>
          <a:ext cx="910409" cy="455204"/>
        </a:xfrm>
        <a:prstGeom prst="rect">
          <a:avLst/>
        </a:prstGeom>
      </dgm:spPr>
    </dgm:pt>
    <dgm:pt modelId="{422528D6-0AA3-4660-A343-B0385E628F39}" type="pres">
      <dgm:prSet presAssocID="{D494C8AA-DABF-4677-B619-688B207D508D}" presName="rootConnector" presStyleLbl="node3" presStyleIdx="28" presStyleCnt="29"/>
      <dgm:spPr/>
    </dgm:pt>
    <dgm:pt modelId="{27F036C4-B18D-4664-A985-2F941C1F1E9A}" type="pres">
      <dgm:prSet presAssocID="{D494C8AA-DABF-4677-B619-688B207D508D}" presName="hierChild4" presStyleCnt="0"/>
      <dgm:spPr/>
    </dgm:pt>
    <dgm:pt modelId="{04CDF3B2-A94E-4103-BF94-86DFD1A7EBBE}" type="pres">
      <dgm:prSet presAssocID="{D494C8AA-DABF-4677-B619-688B207D508D}" presName="hierChild5" presStyleCnt="0"/>
      <dgm:spPr/>
    </dgm:pt>
    <dgm:pt modelId="{9E27C41E-CCDF-4B78-BF5B-1A23DF211295}" type="pres">
      <dgm:prSet presAssocID="{4465F9FA-A3D9-485C-9FF7-6DE01415C9C6}" presName="hierChild5" presStyleCnt="0"/>
      <dgm:spPr/>
    </dgm:pt>
    <dgm:pt modelId="{BAB101C1-6869-40B4-ADFC-AC844144F6B4}" type="pres">
      <dgm:prSet presAssocID="{1F0928E9-8728-4D5F-A92C-ACAAFA29DCAE}" presName="hierChild3" presStyleCnt="0"/>
      <dgm:spPr/>
    </dgm:pt>
    <dgm:pt modelId="{18582190-DB8C-4B47-85F3-E15F5454184E}" type="pres">
      <dgm:prSet presAssocID="{7922196D-539C-49EA-B363-73C0C53A695D}" presName="Name111" presStyleLbl="parChTrans1D2" presStyleIdx="6" presStyleCnt="7"/>
      <dgm:spPr/>
    </dgm:pt>
    <dgm:pt modelId="{1070EC5D-AD27-4F51-BB32-37E4E0186C06}" type="pres">
      <dgm:prSet presAssocID="{3ACD6653-CFF4-4626-928C-F2B7EF57A78C}" presName="hierRoot3" presStyleCnt="0">
        <dgm:presLayoutVars>
          <dgm:hierBranch/>
        </dgm:presLayoutVars>
      </dgm:prSet>
      <dgm:spPr/>
    </dgm:pt>
    <dgm:pt modelId="{39E9106B-E8AC-4711-A0F5-E813765D16CB}" type="pres">
      <dgm:prSet presAssocID="{3ACD6653-CFF4-4626-928C-F2B7EF57A78C}" presName="rootComposite3" presStyleCnt="0"/>
      <dgm:spPr/>
    </dgm:pt>
    <dgm:pt modelId="{82FB15B3-B433-4320-B920-9DDECF3897A3}" type="pres">
      <dgm:prSet presAssocID="{3ACD6653-CFF4-4626-928C-F2B7EF57A78C}" presName="rootText3" presStyleLbl="asst1" presStyleIdx="0" presStyleCnt="1">
        <dgm:presLayoutVars>
          <dgm:chPref val="3"/>
        </dgm:presLayoutVars>
      </dgm:prSet>
      <dgm:spPr>
        <a:xfrm>
          <a:off x="3108797" y="648001"/>
          <a:ext cx="910409" cy="455204"/>
        </a:xfrm>
        <a:prstGeom prst="rect">
          <a:avLst/>
        </a:prstGeom>
      </dgm:spPr>
    </dgm:pt>
    <dgm:pt modelId="{E84CB678-5C83-4124-BFB9-C3E7A8D18EFA}" type="pres">
      <dgm:prSet presAssocID="{3ACD6653-CFF4-4626-928C-F2B7EF57A78C}" presName="rootConnector3" presStyleLbl="asst1" presStyleIdx="0" presStyleCnt="1"/>
      <dgm:spPr/>
    </dgm:pt>
    <dgm:pt modelId="{DAC67053-FF22-46FE-A690-91623ED68FD2}" type="pres">
      <dgm:prSet presAssocID="{3ACD6653-CFF4-4626-928C-F2B7EF57A78C}" presName="hierChild6" presStyleCnt="0"/>
      <dgm:spPr/>
    </dgm:pt>
    <dgm:pt modelId="{FF82815F-0A62-4488-B295-84833E56104D}" type="pres">
      <dgm:prSet presAssocID="{3ACD6653-CFF4-4626-928C-F2B7EF57A78C}" presName="hierChild7" presStyleCnt="0"/>
      <dgm:spPr/>
    </dgm:pt>
  </dgm:ptLst>
  <dgm:cxnLst>
    <dgm:cxn modelId="{178BC800-03C3-4591-BCC2-5EFCD2097746}" type="presOf" srcId="{5F044FAF-A840-4779-8FC6-7611C52D8F76}" destId="{E5BBFBFC-77E6-4BF1-9284-DF09E4F5AB41}" srcOrd="1" destOrd="0" presId="urn:microsoft.com/office/officeart/2005/8/layout/orgChart1"/>
    <dgm:cxn modelId="{377CE602-C677-4FF0-AA1C-0EC041A6D364}" srcId="{76E516A7-8ED9-4D18-B4DF-1A9CD999CA17}" destId="{BAEA6979-C587-421E-9015-7C0F0AFED9BE}" srcOrd="1" destOrd="0" parTransId="{5C688B56-4581-4A1B-9E8E-DCE7BE7D9F69}" sibTransId="{DD1DB010-2B08-463C-85D4-4039EB6E295F}"/>
    <dgm:cxn modelId="{4D518604-E259-4D2F-8084-3772C8B27338}" type="presOf" srcId="{4D21CFC8-A5D3-42EE-A5D1-7BF7E6998DCA}" destId="{5D77388C-A402-4333-B712-6F9ABEB47085}" srcOrd="0" destOrd="0" presId="urn:microsoft.com/office/officeart/2005/8/layout/orgChart1"/>
    <dgm:cxn modelId="{BA4D8405-1715-46C2-AB85-97C3D6695D4B}" type="presOf" srcId="{D52DEA53-B0D7-481D-B3B0-2C1A5481F3DF}" destId="{4DAE482F-2DD5-49D9-B876-84409368810F}" srcOrd="0" destOrd="0" presId="urn:microsoft.com/office/officeart/2005/8/layout/orgChart1"/>
    <dgm:cxn modelId="{93C7A305-F472-4ACC-87E0-156C061CBEB7}" type="presOf" srcId="{BAEA6979-C587-421E-9015-7C0F0AFED9BE}" destId="{4B7D86A2-D9E5-4B35-835B-E7DDE363FFD1}" srcOrd="1" destOrd="0" presId="urn:microsoft.com/office/officeart/2005/8/layout/orgChart1"/>
    <dgm:cxn modelId="{A579E307-2C14-4AC4-811F-DAD7CB122509}" type="presOf" srcId="{06815EB4-5F6E-49E0-8FD8-686BEF86944D}" destId="{182FDDF0-837A-4B06-B6BD-3C27A3D0DC0E}" srcOrd="0" destOrd="0" presId="urn:microsoft.com/office/officeart/2005/8/layout/orgChart1"/>
    <dgm:cxn modelId="{403B1508-1EB5-4B5B-BF82-5F2A3599B165}" srcId="{BE57AF8B-5DB1-4417-8165-4E7DB03AC624}" destId="{32850E55-F170-4F04-B054-363EB8927EB1}" srcOrd="2" destOrd="0" parTransId="{00DC1B67-893B-4DE1-94A4-878D67DAD8A7}" sibTransId="{3741B22D-3339-40D0-8CD6-C7A6D52ADD22}"/>
    <dgm:cxn modelId="{0C252808-D0B2-452A-AFD2-D43BC626F8A0}" type="presOf" srcId="{46472AD2-06FB-4836-B82A-EF51B9C9240E}" destId="{0A45493C-F2C7-4C13-8C13-474C9B5DEE4C}" srcOrd="0" destOrd="0" presId="urn:microsoft.com/office/officeart/2005/8/layout/orgChart1"/>
    <dgm:cxn modelId="{A3A41D09-8587-4BDA-9A2E-40D29F779750}" type="presOf" srcId="{5CF89EFD-EECC-4FAA-BC3D-FE312575E807}" destId="{C9B0A108-4C56-4B56-9512-4FBA9A1FD0F9}" srcOrd="1" destOrd="0" presId="urn:microsoft.com/office/officeart/2005/8/layout/orgChart1"/>
    <dgm:cxn modelId="{2098A80C-D400-4511-84A8-049AF236D813}" type="presOf" srcId="{D6D987DF-1C3E-4C8B-8E32-E28E957F4C3F}" destId="{CED9E5AA-AF87-4360-A7F3-11AB74D03631}" srcOrd="0" destOrd="0" presId="urn:microsoft.com/office/officeart/2005/8/layout/orgChart1"/>
    <dgm:cxn modelId="{B905C70E-8729-4CD2-9393-4BD7ACB23ECC}" srcId="{52E06881-0064-4C28-B6CE-807A8C020DFC}" destId="{5CF89EFD-EECC-4FAA-BC3D-FE312575E807}" srcOrd="1" destOrd="0" parTransId="{23CE615D-9A38-467E-86C6-4AE6AD1DFE05}" sibTransId="{29564CDB-0231-43DB-9DBC-6568328872FA}"/>
    <dgm:cxn modelId="{0B5E090F-146D-4AEB-BFC9-A3B55DC45800}" type="presOf" srcId="{0FB6C538-445A-4037-9BFE-3A9B7DB4F7A9}" destId="{295814D3-622A-4E4B-8D75-79D6D0C83F19}" srcOrd="0" destOrd="0" presId="urn:microsoft.com/office/officeart/2005/8/layout/orgChart1"/>
    <dgm:cxn modelId="{23FBE80F-99BB-424C-83B6-8C96F6610C63}" srcId="{BE57AF8B-5DB1-4417-8165-4E7DB03AC624}" destId="{DF185CE1-6DE3-471A-9B75-69FCEC8157EA}" srcOrd="1" destOrd="0" parTransId="{1A4107FF-1C88-44F1-9770-6C199A3D74AD}" sibTransId="{E3A8C165-86CF-463B-9016-D955BBA96C98}"/>
    <dgm:cxn modelId="{A9DDD713-772C-4EB8-A7F8-75FBDD7926DB}" srcId="{BE57AF8B-5DB1-4417-8165-4E7DB03AC624}" destId="{E010730E-C781-4B8D-8330-85695F3BFC26}" srcOrd="0" destOrd="0" parTransId="{E7CFE474-E0C4-40F6-AD8D-DBE4DC550A0A}" sibTransId="{C88986AD-0AB0-4934-BC61-4D9E08E4C5CF}"/>
    <dgm:cxn modelId="{6AF97715-4B00-470B-8304-EEDD8B279FB3}" srcId="{D5AAC457-ACCD-4BFB-B6A3-B44452425343}" destId="{4D21CFC8-A5D3-42EE-A5D1-7BF7E6998DCA}" srcOrd="1" destOrd="0" parTransId="{8E8EBACA-2CB8-4228-BC50-C11BB237BEFB}" sibTransId="{FEAA7864-DF35-400B-B80A-7C450F180C48}"/>
    <dgm:cxn modelId="{DF403816-9B07-4168-94BB-256FD3333034}" type="presOf" srcId="{1893A3F0-C22A-490E-8561-E70A8A7AB994}" destId="{AB717A98-DC4B-4CAF-A5C0-3FC85E2C8149}" srcOrd="0" destOrd="0" presId="urn:microsoft.com/office/officeart/2005/8/layout/orgChart1"/>
    <dgm:cxn modelId="{34C5FE17-4B6F-4818-ACCD-61FB43A82B47}" type="presOf" srcId="{1BAC10A3-0209-48FE-B807-225DAA5701DD}" destId="{77643DB5-0A69-4032-B514-DCCF03FA5CD0}" srcOrd="0" destOrd="0" presId="urn:microsoft.com/office/officeart/2005/8/layout/orgChart1"/>
    <dgm:cxn modelId="{4677B918-B4D7-40F9-BED0-6BC05964DFA7}" type="presOf" srcId="{D888AB3E-929B-4273-9036-8B3107195F2A}" destId="{922FAC9A-BFAC-4FF0-8F03-08FEA2C6139A}" srcOrd="1" destOrd="0" presId="urn:microsoft.com/office/officeart/2005/8/layout/orgChart1"/>
    <dgm:cxn modelId="{5B73BA18-EE4F-430E-828F-42A62DC6A465}" srcId="{1DF2D1E1-B9F4-45F7-9965-E622DD0294BE}" destId="{D2C52F9A-7E2D-48CD-82C6-6C02F78681C0}" srcOrd="1" destOrd="0" parTransId="{E49C3CA5-8C1E-4BFF-A6D1-B690374E2B00}" sibTransId="{1A37F216-75EE-48FD-81A9-8446257D9B05}"/>
    <dgm:cxn modelId="{ABC0AB1A-7520-4EAB-86D0-BC9CFF4B5027}" srcId="{1F0928E9-8728-4D5F-A92C-ACAAFA29DCAE}" destId="{4465F9FA-A3D9-485C-9FF7-6DE01415C9C6}" srcOrd="6" destOrd="0" parTransId="{8C7BE021-A61A-43EA-A74B-D7210D178148}" sibTransId="{41EE8D89-6763-4998-9427-3CAD7865646E}"/>
    <dgm:cxn modelId="{A3E6CE1B-0EAC-41D0-9610-2CC52CF6D023}" type="presOf" srcId="{1DF2D1E1-B9F4-45F7-9965-E622DD0294BE}" destId="{6EF73470-B3FC-40E3-B16D-E7F37146C7B9}" srcOrd="0" destOrd="0" presId="urn:microsoft.com/office/officeart/2005/8/layout/orgChart1"/>
    <dgm:cxn modelId="{8001711F-C56C-4F86-9B15-47A49E04AFAC}" type="presOf" srcId="{1F0928E9-8728-4D5F-A92C-ACAAFA29DCAE}" destId="{87721954-6093-4EB8-A1FD-17BD606E1CE9}" srcOrd="0" destOrd="0" presId="urn:microsoft.com/office/officeart/2005/8/layout/orgChart1"/>
    <dgm:cxn modelId="{815A1E21-6BF9-4EA4-9417-CD692AF0E460}" type="presOf" srcId="{B567B95E-4D38-459F-AB83-D7E19F6895F3}" destId="{588C2A6B-7538-4EBB-A8F0-542831EE420D}" srcOrd="0" destOrd="0" presId="urn:microsoft.com/office/officeart/2005/8/layout/orgChart1"/>
    <dgm:cxn modelId="{DA0AC522-2E30-4398-989E-BCF4606826F2}" type="presOf" srcId="{67F8A5FF-408E-4BBC-A7EF-3DF3A860BF50}" destId="{21BF38EF-FB24-4E3A-BD86-7BCEBA8BF224}" srcOrd="0" destOrd="0" presId="urn:microsoft.com/office/officeart/2005/8/layout/orgChart1"/>
    <dgm:cxn modelId="{95CF4E23-3DC9-42D1-88D7-020D1ECA6B36}" type="presOf" srcId="{5FAB09E5-EEDB-4FC8-8341-7645A472D76A}" destId="{CD5FE2BF-FC33-47F6-BA09-E21EBCB84ACF}" srcOrd="0" destOrd="0" presId="urn:microsoft.com/office/officeart/2005/8/layout/orgChart1"/>
    <dgm:cxn modelId="{2613D125-3D3D-4B56-91A2-A06986C88523}" type="presOf" srcId="{C6A80CC6-04AD-42D2-B0F8-26194B38EDC0}" destId="{F0723C21-D046-4CD9-9462-1ECFB0227027}" srcOrd="0" destOrd="0" presId="urn:microsoft.com/office/officeart/2005/8/layout/orgChart1"/>
    <dgm:cxn modelId="{ED8D3427-F711-47A3-97CB-15C0317230B8}" srcId="{D5AAC457-ACCD-4BFB-B6A3-B44452425343}" destId="{93378186-6993-4812-A670-BCC708808188}" srcOrd="4" destOrd="0" parTransId="{A0BB8BFE-75AB-4628-B56F-29E3B51B681F}" sibTransId="{A8014B95-127A-42E6-ACCB-AC27808CA327}"/>
    <dgm:cxn modelId="{AA8B932A-BD96-4FD0-B8B8-7A1B18C49A3B}" type="presOf" srcId="{BAEA6979-C587-421E-9015-7C0F0AFED9BE}" destId="{FB5413C2-D369-4BF9-94B9-93A536F25E9F}" srcOrd="0" destOrd="0" presId="urn:microsoft.com/office/officeart/2005/8/layout/orgChart1"/>
    <dgm:cxn modelId="{3B381F33-C5F8-45CE-9FFB-3B84D212849A}" type="presOf" srcId="{5C688B56-4581-4A1B-9E8E-DCE7BE7D9F69}" destId="{EEDAEB25-F348-42CA-A65D-83427471B369}" srcOrd="0" destOrd="0" presId="urn:microsoft.com/office/officeart/2005/8/layout/orgChart1"/>
    <dgm:cxn modelId="{08F88D36-3FA5-4535-9C4B-2C67168625EA}" type="presOf" srcId="{CD4DF897-B3D3-4D9B-9A4D-2AC9088A1979}" destId="{DF5FD216-3830-488A-B9F0-E3BDC8EE37E4}" srcOrd="0" destOrd="0" presId="urn:microsoft.com/office/officeart/2005/8/layout/orgChart1"/>
    <dgm:cxn modelId="{5E3FD43C-D4CB-420A-B014-50FD18914DD3}" type="presOf" srcId="{651F1295-C964-4262-B9C2-E7C47C5BC2DF}" destId="{C01AB380-786F-4002-B488-E12438F147B2}" srcOrd="0" destOrd="0" presId="urn:microsoft.com/office/officeart/2005/8/layout/orgChart1"/>
    <dgm:cxn modelId="{C8EB7F3D-0362-4772-A9FA-6F16860460CD}" type="presOf" srcId="{83EFCEB8-9B8D-44B1-8DA0-58FA16B5B469}" destId="{77C64733-F5FF-4A39-8248-42B434303A50}" srcOrd="0" destOrd="0" presId="urn:microsoft.com/office/officeart/2005/8/layout/orgChart1"/>
    <dgm:cxn modelId="{75BD345C-7C88-4930-8AB7-F4ED04ADBA05}" type="presOf" srcId="{D2C52F9A-7E2D-48CD-82C6-6C02F78681C0}" destId="{3213CC60-C632-4ABD-BB16-A854A71317BD}" srcOrd="0" destOrd="0" presId="urn:microsoft.com/office/officeart/2005/8/layout/orgChart1"/>
    <dgm:cxn modelId="{04E1B05D-CCD0-4F01-98B9-23DC2DAA045B}" type="presOf" srcId="{8626FC09-F83D-4C0D-8CEA-B2D338502B34}" destId="{A09666D0-0BC0-4D59-BC2B-18BE92EF786D}" srcOrd="1" destOrd="0" presId="urn:microsoft.com/office/officeart/2005/8/layout/orgChart1"/>
    <dgm:cxn modelId="{F513F25D-ED1F-4265-BF8E-03BE07D78945}" srcId="{1F0928E9-8728-4D5F-A92C-ACAAFA29DCAE}" destId="{1DF2D1E1-B9F4-45F7-9965-E622DD0294BE}" srcOrd="2" destOrd="0" parTransId="{46472AD2-06FB-4836-B82A-EF51B9C9240E}" sibTransId="{D89A8737-EBF1-4A01-9EBD-61364BB743B8}"/>
    <dgm:cxn modelId="{B3154142-1D49-4244-BB8E-93D835E2ED55}" srcId="{1DF2D1E1-B9F4-45F7-9965-E622DD0294BE}" destId="{D888AB3E-929B-4273-9036-8B3107195F2A}" srcOrd="4" destOrd="0" parTransId="{AC262E4E-7EE4-4CA2-8868-5FC84F6FAED9}" sibTransId="{3657C2E5-CB83-4CC4-B829-652ED0179990}"/>
    <dgm:cxn modelId="{760A8A62-CC26-4D03-B16A-391FFE801AB2}" type="presOf" srcId="{9BAFBEB8-4C04-474D-83D6-230A6DA4E722}" destId="{D3A9816E-7D46-497E-9FE8-788A844018BB}" srcOrd="0" destOrd="0" presId="urn:microsoft.com/office/officeart/2005/8/layout/orgChart1"/>
    <dgm:cxn modelId="{9AF89E43-200E-4481-B690-AE00B4B00220}" type="presOf" srcId="{93378186-6993-4812-A670-BCC708808188}" destId="{C611BB18-0987-4ACD-A1E0-C71F32955DA2}" srcOrd="1" destOrd="0" presId="urn:microsoft.com/office/officeart/2005/8/layout/orgChart1"/>
    <dgm:cxn modelId="{565DA043-65E6-486D-B8CE-4BF570A9EA53}" type="presOf" srcId="{7922196D-539C-49EA-B363-73C0C53A695D}" destId="{18582190-DB8C-4B47-85F3-E15F5454184E}" srcOrd="0" destOrd="0" presId="urn:microsoft.com/office/officeart/2005/8/layout/orgChart1"/>
    <dgm:cxn modelId="{7C10AB43-8F07-4EBB-9D83-2CF76F945623}" type="presOf" srcId="{760E1F17-A124-4957-BE20-C504E9533C27}" destId="{A5F9C403-5AB6-4115-8462-3C80B0749253}" srcOrd="0" destOrd="0" presId="urn:microsoft.com/office/officeart/2005/8/layout/orgChart1"/>
    <dgm:cxn modelId="{8D291264-5A88-4C95-B25B-8D621BFBB75C}" type="presOf" srcId="{76E516A7-8ED9-4D18-B4DF-1A9CD999CA17}" destId="{01CA5780-6840-4656-BCED-730562CEAC1F}" srcOrd="0" destOrd="0" presId="urn:microsoft.com/office/officeart/2005/8/layout/orgChart1"/>
    <dgm:cxn modelId="{3E428944-FC3B-48C0-9916-AFAD6DC1E4E0}" type="presOf" srcId="{E49C3CA5-8C1E-4BFF-A6D1-B690374E2B00}" destId="{94ADA941-02D0-45F6-8A75-69A7A2D14997}" srcOrd="0" destOrd="0" presId="urn:microsoft.com/office/officeart/2005/8/layout/orgChart1"/>
    <dgm:cxn modelId="{10639965-A493-412B-A574-18277B56C42E}" type="presOf" srcId="{4465F9FA-A3D9-485C-9FF7-6DE01415C9C6}" destId="{84CE65AD-FBB7-4B16-A136-E6B75B62FBD6}" srcOrd="1" destOrd="0" presId="urn:microsoft.com/office/officeart/2005/8/layout/orgChart1"/>
    <dgm:cxn modelId="{262FC265-1BF8-47F3-8D76-AC27E624FCD5}" type="presOf" srcId="{1BAC10A3-0209-48FE-B807-225DAA5701DD}" destId="{B9C0BD66-3668-429C-904D-8F27505EBBB1}" srcOrd="1" destOrd="0" presId="urn:microsoft.com/office/officeart/2005/8/layout/orgChart1"/>
    <dgm:cxn modelId="{97616F66-CFC1-49F6-A5C1-D5667659B873}" srcId="{1DF2D1E1-B9F4-45F7-9965-E622DD0294BE}" destId="{1C11E61A-DA36-4604-A485-19C25394A214}" srcOrd="0" destOrd="0" parTransId="{C0DAD7C5-F431-4B94-A96A-CA744C581177}" sibTransId="{43595350-D7F8-4674-8B96-DBE35EB82809}"/>
    <dgm:cxn modelId="{AC07FD46-B58A-42E9-A941-EA33A92AB529}" srcId="{1F0928E9-8728-4D5F-A92C-ACAAFA29DCAE}" destId="{BE57AF8B-5DB1-4417-8165-4E7DB03AC624}" srcOrd="5" destOrd="0" parTransId="{CD4DF897-B3D3-4D9B-9A4D-2AC9088A1979}" sibTransId="{33B58291-EAFD-4118-A482-5CA708BC9B95}"/>
    <dgm:cxn modelId="{81A74267-5E90-4777-9139-61C1B2E67099}" type="presOf" srcId="{BC348E39-CFA3-44E0-9C79-842024C012F5}" destId="{4FA689B1-0835-480E-87AB-7918EFEA3086}" srcOrd="0" destOrd="0" presId="urn:microsoft.com/office/officeart/2005/8/layout/orgChart1"/>
    <dgm:cxn modelId="{62B3C448-2EAA-4A61-81F6-43C3E8BB7CA3}" srcId="{1DF2D1E1-B9F4-45F7-9965-E622DD0294BE}" destId="{524D0221-FCCC-451E-910F-48B0733DBA28}" srcOrd="3" destOrd="0" parTransId="{069BE823-EBDD-432E-8904-F0BB577EFC34}" sibTransId="{A5576E8B-1FB6-438B-A574-12FA0E4E36D9}"/>
    <dgm:cxn modelId="{D88FC24A-8BFB-4CE9-880A-74BACA1A2A7C}" srcId="{1F0928E9-8728-4D5F-A92C-ACAAFA29DCAE}" destId="{D5AAC457-ACCD-4BFB-B6A3-B44452425343}" srcOrd="1" destOrd="0" parTransId="{C91C0F50-70FE-43A3-8A7D-A3AC72093261}" sibTransId="{DDB8E584-EF5A-4244-98E9-4EA05CCD29B1}"/>
    <dgm:cxn modelId="{F6E1274C-A280-4897-9E97-80B70E83A46E}" type="presOf" srcId="{52E06881-0064-4C28-B6CE-807A8C020DFC}" destId="{39DE5937-5867-4B49-8F7E-CF1236DD6311}" srcOrd="1" destOrd="0" presId="urn:microsoft.com/office/officeart/2005/8/layout/orgChart1"/>
    <dgm:cxn modelId="{02FB9D4C-1D71-4F5D-8870-BCF8AF96D082}" type="presOf" srcId="{8C7BE021-A61A-43EA-A74B-D7210D178148}" destId="{DB4F6B53-6F99-44C9-BB63-1813F240220B}" srcOrd="0" destOrd="0" presId="urn:microsoft.com/office/officeart/2005/8/layout/orgChart1"/>
    <dgm:cxn modelId="{255E044D-608A-4677-802B-84677D280B74}" type="presOf" srcId="{19F6A11C-7735-4052-B34F-7EC193B5C248}" destId="{BA544FA8-1A1B-4BF5-A63C-555CB8AA5825}" srcOrd="1" destOrd="0" presId="urn:microsoft.com/office/officeart/2005/8/layout/orgChart1"/>
    <dgm:cxn modelId="{C311356D-D04D-4601-9782-EB9C4B10AB8A}" type="presOf" srcId="{651F1295-C964-4262-B9C2-E7C47C5BC2DF}" destId="{EBBE3498-8CE0-41C9-8218-E9269FC22CEA}" srcOrd="1" destOrd="0" presId="urn:microsoft.com/office/officeart/2005/8/layout/orgChart1"/>
    <dgm:cxn modelId="{7BA1C74D-BAC0-4ABB-B405-0AF2227D85EE}" type="presOf" srcId="{95A25F79-139A-407E-AD05-995AB423105C}" destId="{9560DE3B-22FD-4AF0-B849-34A38F2F4237}" srcOrd="0" destOrd="0" presId="urn:microsoft.com/office/officeart/2005/8/layout/orgChart1"/>
    <dgm:cxn modelId="{0CEED56E-563C-46A4-84B3-0EF241699609}" type="presOf" srcId="{5FAB09E5-EEDB-4FC8-8341-7645A472D76A}" destId="{25BE41FE-F2C4-4861-9C0F-51A71772ED18}" srcOrd="1" destOrd="0" presId="urn:microsoft.com/office/officeart/2005/8/layout/orgChart1"/>
    <dgm:cxn modelId="{3AD5586F-4BD2-475C-8088-DE28FD01A26E}" type="presOf" srcId="{BE57AF8B-5DB1-4417-8165-4E7DB03AC624}" destId="{B91664E6-F8A3-4FC2-B47B-653E23F03787}" srcOrd="1" destOrd="0" presId="urn:microsoft.com/office/officeart/2005/8/layout/orgChart1"/>
    <dgm:cxn modelId="{F5702650-3534-4426-86A8-09156CCB2906}" type="presOf" srcId="{B8CB1EEE-6DEB-498A-A77E-8E441AADBBFD}" destId="{DB9C7E47-D867-4B9C-98F5-27657A5DD066}" srcOrd="0" destOrd="0" presId="urn:microsoft.com/office/officeart/2005/8/layout/orgChart1"/>
    <dgm:cxn modelId="{25ACCD70-E693-4C24-8159-35CA1BEF6BA9}" type="presOf" srcId="{CAA115CD-E176-4390-AA8A-AA3498B9A7B6}" destId="{8DA106C0-99EC-4C45-8850-DD864F3FD661}" srcOrd="0" destOrd="0" presId="urn:microsoft.com/office/officeart/2005/8/layout/orgChart1"/>
    <dgm:cxn modelId="{2FA2FE70-A52F-487E-9CD2-0418F12753C7}" type="presOf" srcId="{B89EEAD2-239A-4B65-9B88-737CA70A00FF}" destId="{2E4C4010-FAB5-40DA-82F4-AB47D5058D6B}" srcOrd="0" destOrd="0" presId="urn:microsoft.com/office/officeart/2005/8/layout/orgChart1"/>
    <dgm:cxn modelId="{B0D01851-9D66-4CA0-A815-D49A15BAE199}" type="presOf" srcId="{6941BCCF-F55E-43DC-9488-2F8A63066C3E}" destId="{1490A045-9A0D-4C1F-913F-3F300F753F9A}" srcOrd="0" destOrd="0" presId="urn:microsoft.com/office/officeart/2005/8/layout/orgChart1"/>
    <dgm:cxn modelId="{C4377373-D848-4536-B0ED-FF42821E735B}" type="presOf" srcId="{93378186-6993-4812-A670-BCC708808188}" destId="{86AF2ADC-CEAA-46B1-8E1F-7C3420173BEF}" srcOrd="0" destOrd="0" presId="urn:microsoft.com/office/officeart/2005/8/layout/orgChart1"/>
    <dgm:cxn modelId="{8B73A074-CBE0-4210-A08D-4B5319945717}" srcId="{4465F9FA-A3D9-485C-9FF7-6DE01415C9C6}" destId="{D52DEA53-B0D7-481D-B3B0-2C1A5481F3DF}" srcOrd="0" destOrd="0" parTransId="{BC348E39-CFA3-44E0-9C79-842024C012F5}" sibTransId="{BF148F22-E8FC-4F43-89C6-001604863A8E}"/>
    <dgm:cxn modelId="{30405E55-5017-4A79-B9D3-C5F00A507065}" srcId="{1F0928E9-8728-4D5F-A92C-ACAAFA29DCAE}" destId="{52E06881-0064-4C28-B6CE-807A8C020DFC}" srcOrd="3" destOrd="0" parTransId="{ED1B70D5-961F-47B4-9082-4CB857BE2A62}" sibTransId="{3214DC5F-068D-40F1-807F-A5418FC070BF}"/>
    <dgm:cxn modelId="{317F7575-FC8C-4BCC-AD4C-356DC8896820}" type="presOf" srcId="{B89EEAD2-239A-4B65-9B88-737CA70A00FF}" destId="{2EA7C1B4-AF56-4471-A065-8ADFD6308EE0}" srcOrd="1" destOrd="0" presId="urn:microsoft.com/office/officeart/2005/8/layout/orgChart1"/>
    <dgm:cxn modelId="{491FAE55-C543-4C8C-B321-548180F6C36A}" type="presOf" srcId="{A0BB8BFE-75AB-4628-B56F-29E3B51B681F}" destId="{75641314-7BD0-4F86-9A8E-E50F9A2C16C0}" srcOrd="0" destOrd="0" presId="urn:microsoft.com/office/officeart/2005/8/layout/orgChart1"/>
    <dgm:cxn modelId="{E922F055-B43A-401A-BFF3-2FCC16B026CE}" srcId="{76E516A7-8ED9-4D18-B4DF-1A9CD999CA17}" destId="{A51EA5D3-6264-4E03-883C-87C9FBD07E00}" srcOrd="0" destOrd="0" parTransId="{6941BCCF-F55E-43DC-9488-2F8A63066C3E}" sibTransId="{DE3B8184-FEC9-4E06-8801-DB080C9574E4}"/>
    <dgm:cxn modelId="{88B84057-45DE-454B-92C3-575E0784BCF1}" type="presOf" srcId="{D5AAC457-ACCD-4BFB-B6A3-B44452425343}" destId="{DFA6B61C-8305-4938-9A23-0B0FE667CAF6}" srcOrd="0" destOrd="0" presId="urn:microsoft.com/office/officeart/2005/8/layout/orgChart1"/>
    <dgm:cxn modelId="{FC51E757-A693-43AF-8670-A4F661B8E118}" type="presOf" srcId="{D494C8AA-DABF-4677-B619-688B207D508D}" destId="{422528D6-0AA3-4660-A343-B0385E628F39}" srcOrd="1" destOrd="0" presId="urn:microsoft.com/office/officeart/2005/8/layout/orgChart1"/>
    <dgm:cxn modelId="{8D15E479-7665-4589-AB73-D60A58E72867}" type="presOf" srcId="{23CE615D-9A38-467E-86C6-4AE6AD1DFE05}" destId="{DB9EC0CB-717D-4415-9451-C7F1DBD763E1}" srcOrd="0" destOrd="0" presId="urn:microsoft.com/office/officeart/2005/8/layout/orgChart1"/>
    <dgm:cxn modelId="{58ED545A-D09B-43CD-90BD-E2ACE6520D21}" type="presOf" srcId="{DF185CE1-6DE3-471A-9B75-69FCEC8157EA}" destId="{D92D0658-0F37-4EA5-94B0-6340EB6690C0}" srcOrd="1" destOrd="0" presId="urn:microsoft.com/office/officeart/2005/8/layout/orgChart1"/>
    <dgm:cxn modelId="{D68A9B7A-E111-4113-9B5D-9F75369E6E1D}" type="presOf" srcId="{D5AAC457-ACCD-4BFB-B6A3-B44452425343}" destId="{8D466ABE-9F97-4107-9CF6-A9346DB1ECC4}" srcOrd="1" destOrd="0" presId="urn:microsoft.com/office/officeart/2005/8/layout/orgChart1"/>
    <dgm:cxn modelId="{6571A25A-AC31-4D9B-8CB8-B5557F400F62}" type="presOf" srcId="{E446B960-BE8E-416A-AF7A-8D3A539A2751}" destId="{BF038CF9-BCD1-42EB-970A-548CA00CFCED}" srcOrd="0" destOrd="0" presId="urn:microsoft.com/office/officeart/2005/8/layout/orgChart1"/>
    <dgm:cxn modelId="{081BF57A-8A78-4DBA-8691-B9114EC84EB7}" srcId="{D5AAC457-ACCD-4BFB-B6A3-B44452425343}" destId="{13662AEA-095D-4BD7-8C5F-728A688D5E13}" srcOrd="0" destOrd="0" parTransId="{1893A3F0-C22A-490E-8561-E70A8A7AB994}" sibTransId="{BC8B3DF7-BB1E-47AE-8DE3-2AB57293DACB}"/>
    <dgm:cxn modelId="{9856237D-E3D5-4EF5-AE55-60BB67754560}" type="presOf" srcId="{D52DEA53-B0D7-481D-B3B0-2C1A5481F3DF}" destId="{40B07D43-6EB3-40B1-B385-752C84FD9930}" srcOrd="1" destOrd="0" presId="urn:microsoft.com/office/officeart/2005/8/layout/orgChart1"/>
    <dgm:cxn modelId="{99F4277E-D0E3-44DA-B79A-DD0A4AB84A29}" type="presOf" srcId="{8626FC09-F83D-4C0D-8CEA-B2D338502B34}" destId="{4E5ED0D9-EA3D-48B0-AC5A-592FE0B68D81}" srcOrd="0" destOrd="0" presId="urn:microsoft.com/office/officeart/2005/8/layout/orgChart1"/>
    <dgm:cxn modelId="{A18C557E-3DFA-4F78-A2D9-60A2B49EC6A3}" type="presOf" srcId="{A51EA5D3-6264-4E03-883C-87C9FBD07E00}" destId="{FD966ECE-CD3D-4B28-B48C-6F18F778E474}" srcOrd="0" destOrd="0" presId="urn:microsoft.com/office/officeart/2005/8/layout/orgChart1"/>
    <dgm:cxn modelId="{2C41B77E-7C02-44BE-9B74-FE5581063B8A}" srcId="{4465F9FA-A3D9-485C-9FF7-6DE01415C9C6}" destId="{D494C8AA-DABF-4677-B619-688B207D508D}" srcOrd="3" destOrd="0" parTransId="{67F8A5FF-408E-4BBC-A7EF-3DF3A860BF50}" sibTransId="{C2CFE571-B3EE-4656-AB2C-F689FDFF0F04}"/>
    <dgm:cxn modelId="{166ED27E-0C68-49DD-AFF1-58E7770364F6}" type="presOf" srcId="{DF185CE1-6DE3-471A-9B75-69FCEC8157EA}" destId="{9CC71673-A216-4703-B6B7-B70855609280}" srcOrd="0" destOrd="0" presId="urn:microsoft.com/office/officeart/2005/8/layout/orgChart1"/>
    <dgm:cxn modelId="{E6C3CF80-731E-4030-840A-C4A882B2BB02}" type="presOf" srcId="{00DC1B67-893B-4DE1-94A4-878D67DAD8A7}" destId="{57B3C096-5FB7-4C87-984F-315CE18B29DC}" srcOrd="0" destOrd="0" presId="urn:microsoft.com/office/officeart/2005/8/layout/orgChart1"/>
    <dgm:cxn modelId="{C9ADAC82-4FDD-42DD-BD37-D6A67136B463}" type="presOf" srcId="{BE57AF8B-5DB1-4417-8165-4E7DB03AC624}" destId="{9E26C55B-1456-438C-B98F-516F7D2166D8}" srcOrd="0" destOrd="0" presId="urn:microsoft.com/office/officeart/2005/8/layout/orgChart1"/>
    <dgm:cxn modelId="{C391A983-050A-494C-9BCB-DC79A071BD08}" type="presOf" srcId="{32850E55-F170-4F04-B054-363EB8927EB1}" destId="{BF8C9E8F-65F3-4220-9070-44F2A67EFB58}" srcOrd="0" destOrd="0" presId="urn:microsoft.com/office/officeart/2005/8/layout/orgChart1"/>
    <dgm:cxn modelId="{339B6988-0F28-41D5-92B6-0F4F0D4BCD24}" type="presOf" srcId="{E446B960-BE8E-416A-AF7A-8D3A539A2751}" destId="{43B2E650-5C11-4231-A511-80D2ACC3AD29}" srcOrd="1" destOrd="0" presId="urn:microsoft.com/office/officeart/2005/8/layout/orgChart1"/>
    <dgm:cxn modelId="{22259F8B-2B3C-4B34-8DC8-C9DEFCDCF1C8}" type="presOf" srcId="{D2C52F9A-7E2D-48CD-82C6-6C02F78681C0}" destId="{014230A0-2F3E-4A04-9A35-50F09C6648AE}" srcOrd="1" destOrd="0" presId="urn:microsoft.com/office/officeart/2005/8/layout/orgChart1"/>
    <dgm:cxn modelId="{D0C4598C-7D40-4755-ADB4-2E4CA8469A55}" srcId="{1F0928E9-8728-4D5F-A92C-ACAAFA29DCAE}" destId="{76E516A7-8ED9-4D18-B4DF-1A9CD999CA17}" srcOrd="4" destOrd="0" parTransId="{90382D74-94F6-4822-871C-AAD7406AE72C}" sibTransId="{DB280657-8DAD-468C-9E46-80D5E5B04387}"/>
    <dgm:cxn modelId="{5661C88C-D4AB-40E2-B0D4-D51DEC9A8792}" type="presOf" srcId="{524D0221-FCCC-451E-910F-48B0733DBA28}" destId="{224ECC90-AB74-4779-BC99-F96198F4A9F8}" srcOrd="1" destOrd="0" presId="urn:microsoft.com/office/officeart/2005/8/layout/orgChart1"/>
    <dgm:cxn modelId="{0E75FB8C-EE72-4374-A74E-873F76B6BD83}" type="presOf" srcId="{90382D74-94F6-4822-871C-AAD7406AE72C}" destId="{8B07876D-50FD-4158-B092-BBC7F670F21A}" srcOrd="0" destOrd="0" presId="urn:microsoft.com/office/officeart/2005/8/layout/orgChart1"/>
    <dgm:cxn modelId="{A420158F-D5E8-4C67-BE25-9376B89B4408}" srcId="{1DF2D1E1-B9F4-45F7-9965-E622DD0294BE}" destId="{CAA115CD-E176-4390-AA8A-AA3498B9A7B6}" srcOrd="2" destOrd="0" parTransId="{629B7A77-18AB-478A-B73B-C8DAE7C28AAF}" sibTransId="{306DD8A0-FB52-4DEC-AA9A-53305183180E}"/>
    <dgm:cxn modelId="{F6888891-BC6D-4DDE-9201-7FC3C5F7AFB8}" type="presOf" srcId="{3C08E2C5-F4E3-477A-AB7D-487CC1FA6FD6}" destId="{4E553227-9042-46B4-B7E4-5849EA19F97E}" srcOrd="0" destOrd="0" presId="urn:microsoft.com/office/officeart/2005/8/layout/orgChart1"/>
    <dgm:cxn modelId="{3931B791-29B0-4A49-A3D4-6CA474CDE027}" type="presOf" srcId="{E5CFAAFA-5A6F-495E-A5A0-DF0F003311E6}" destId="{D4C83E20-0E41-4D39-9E43-40DAA38F5F76}" srcOrd="0" destOrd="0" presId="urn:microsoft.com/office/officeart/2005/8/layout/orgChart1"/>
    <dgm:cxn modelId="{73C03492-9690-4385-AF1B-35AAEE964310}" type="presOf" srcId="{3ACD6653-CFF4-4626-928C-F2B7EF57A78C}" destId="{E84CB678-5C83-4124-BFB9-C3E7A8D18EFA}" srcOrd="1" destOrd="0" presId="urn:microsoft.com/office/officeart/2005/8/layout/orgChart1"/>
    <dgm:cxn modelId="{0A103F93-B20E-4D43-A03C-78FB7AF9C531}" type="presOf" srcId="{83EFCEB8-9B8D-44B1-8DA0-58FA16B5B469}" destId="{6055F331-FCC1-4E3A-ABB8-D1198E442BCF}" srcOrd="1" destOrd="0" presId="urn:microsoft.com/office/officeart/2005/8/layout/orgChart1"/>
    <dgm:cxn modelId="{4EA02C94-B7C3-460B-A378-3478A2B0F76A}" type="presOf" srcId="{594265EF-F6E5-4E87-98A0-40E6E5562469}" destId="{D20FD1C6-6241-4D4E-98DD-86619546F30C}" srcOrd="1" destOrd="0" presId="urn:microsoft.com/office/officeart/2005/8/layout/orgChart1"/>
    <dgm:cxn modelId="{72A96994-725A-41F3-A7D4-D3A89A86CEE1}" type="presOf" srcId="{32850E55-F170-4F04-B054-363EB8927EB1}" destId="{E0303A45-D167-42AD-B925-9B333BFE481D}" srcOrd="1" destOrd="0" presId="urn:microsoft.com/office/officeart/2005/8/layout/orgChart1"/>
    <dgm:cxn modelId="{915EFB94-6909-467F-A4BD-144841808A12}" type="presOf" srcId="{E7CFE474-E0C4-40F6-AD8D-DBE4DC550A0A}" destId="{9326FC1E-3DA5-49AF-A0BF-193D44103794}" srcOrd="0" destOrd="0" presId="urn:microsoft.com/office/officeart/2005/8/layout/orgChart1"/>
    <dgm:cxn modelId="{D5112695-B45F-4B11-BDF6-6D80AA024C99}" type="presOf" srcId="{EDE73816-1EA7-4774-8E6A-6892572D9A42}" destId="{1F328E49-A0E5-48E4-BE15-853B28DDDA13}" srcOrd="1" destOrd="0" presId="urn:microsoft.com/office/officeart/2005/8/layout/orgChart1"/>
    <dgm:cxn modelId="{4C43AE98-DAB3-4106-9646-1CFC1D8F69DB}" type="presOf" srcId="{AC262E4E-7EE4-4CA2-8868-5FC84F6FAED9}" destId="{30485DD7-9289-4B78-A0CA-F4CDC4EB5950}" srcOrd="0" destOrd="0" presId="urn:microsoft.com/office/officeart/2005/8/layout/orgChart1"/>
    <dgm:cxn modelId="{19B2949C-8851-466F-BDF7-4BF9A443E9BD}" type="presOf" srcId="{13662AEA-095D-4BD7-8C5F-728A688D5E13}" destId="{3602FB85-3CEC-4B73-9BF6-B0FD7F1D9320}" srcOrd="1" destOrd="0" presId="urn:microsoft.com/office/officeart/2005/8/layout/orgChart1"/>
    <dgm:cxn modelId="{0060779D-B22F-40D6-9800-6D400B0CB4FA}" srcId="{76E516A7-8ED9-4D18-B4DF-1A9CD999CA17}" destId="{45E1FD3C-7EFB-43CC-84F1-88B78905A3C3}" srcOrd="2" destOrd="0" parTransId="{94E0597C-CDC2-49AB-96BE-3103789A9B53}" sibTransId="{3F5102B6-092A-4035-9D18-1116AC5EF34E}"/>
    <dgm:cxn modelId="{EBE8C09D-A4EB-4779-972F-7DBFCF473610}" type="presOf" srcId="{C0DAD7C5-F431-4B94-A96A-CA744C581177}" destId="{935083CD-DCF0-42EA-98C7-A79630D03255}" srcOrd="0" destOrd="0" presId="urn:microsoft.com/office/officeart/2005/8/layout/orgChart1"/>
    <dgm:cxn modelId="{DD0DE49E-DB41-4E69-816A-4886E1609975}" srcId="{52E06881-0064-4C28-B6CE-807A8C020DFC}" destId="{95A25F79-139A-407E-AD05-995AB423105C}" srcOrd="0" destOrd="0" parTransId="{06815EB4-5F6E-49E0-8FD8-686BEF86944D}" sibTransId="{AB639ECD-427A-4542-9C51-B20F33E7EB35}"/>
    <dgm:cxn modelId="{0FE2C7A1-CF11-472B-B5FE-80827B76F167}" srcId="{76E516A7-8ED9-4D18-B4DF-1A9CD999CA17}" destId="{594265EF-F6E5-4E87-98A0-40E6E5562469}" srcOrd="3" destOrd="0" parTransId="{D01A08CF-B350-4240-B338-9D58BBD346DB}" sibTransId="{3914B1EE-4D7B-4881-B3BD-87676EB236A3}"/>
    <dgm:cxn modelId="{0580D2A3-F1C2-4104-B703-6C064B4B8FA8}" type="presOf" srcId="{E010730E-C781-4B8D-8330-85695F3BFC26}" destId="{D29FB66F-E5B8-4CC0-8F61-E538A7CD41A9}" srcOrd="0" destOrd="0" presId="urn:microsoft.com/office/officeart/2005/8/layout/orgChart1"/>
    <dgm:cxn modelId="{0E54E0A3-90A2-431D-9637-6F855CFF3DAC}" type="presOf" srcId="{1F0928E9-8728-4D5F-A92C-ACAAFA29DCAE}" destId="{F2FAB81E-0496-4140-A86F-960E0ABAD31E}" srcOrd="1" destOrd="0" presId="urn:microsoft.com/office/officeart/2005/8/layout/orgChart1"/>
    <dgm:cxn modelId="{99476FAA-2E80-4DD0-B4D0-2230191406CD}" type="presOf" srcId="{5F044FAF-A840-4779-8FC6-7611C52D8F76}" destId="{EA235303-3116-4590-B3B8-B8A83336F436}" srcOrd="0" destOrd="0" presId="urn:microsoft.com/office/officeart/2005/8/layout/orgChart1"/>
    <dgm:cxn modelId="{E6ECC4AA-8A56-4896-B8A1-EAC0F68E84D0}" type="presOf" srcId="{4465F9FA-A3D9-485C-9FF7-6DE01415C9C6}" destId="{480BECE9-415B-4E54-9F24-6DFC1E1F478A}" srcOrd="0" destOrd="0" presId="urn:microsoft.com/office/officeart/2005/8/layout/orgChart1"/>
    <dgm:cxn modelId="{A7241CAB-F892-4576-AF39-B289603FBE40}" type="presOf" srcId="{3ACD6653-CFF4-4626-928C-F2B7EF57A78C}" destId="{82FB15B3-B433-4320-B920-9DDECF3897A3}" srcOrd="0" destOrd="0" presId="urn:microsoft.com/office/officeart/2005/8/layout/orgChart1"/>
    <dgm:cxn modelId="{513DD4AC-45DE-42A5-8ABB-91E126E24A18}" type="presOf" srcId="{76E516A7-8ED9-4D18-B4DF-1A9CD999CA17}" destId="{40E36319-D0AD-4D76-8FAB-FAF4FCE7C114}" srcOrd="1" destOrd="0" presId="urn:microsoft.com/office/officeart/2005/8/layout/orgChart1"/>
    <dgm:cxn modelId="{D90BABAD-C3E9-48C5-A6DF-8589D95B28F6}" type="presOf" srcId="{594265EF-F6E5-4E87-98A0-40E6E5562469}" destId="{588694BF-3773-4E5E-8B01-727427803051}" srcOrd="0" destOrd="0" presId="urn:microsoft.com/office/officeart/2005/8/layout/orgChart1"/>
    <dgm:cxn modelId="{41FBA2AE-619A-4C97-B9E7-805C9F32D977}" srcId="{4465F9FA-A3D9-485C-9FF7-6DE01415C9C6}" destId="{83EFCEB8-9B8D-44B1-8DA0-58FA16B5B469}" srcOrd="1" destOrd="0" parTransId="{760E1F17-A124-4957-BE20-C504E9533C27}" sibTransId="{4E10DBC3-BFEF-48B4-923C-EB2AC3F4D265}"/>
    <dgm:cxn modelId="{47812CAF-7716-4968-8962-45765B76F452}" type="presOf" srcId="{8E8EBACA-2CB8-4228-BC50-C11BB237BEFB}" destId="{132C0300-9323-49FA-9EA5-3E53F4DA7B38}" srcOrd="0" destOrd="0" presId="urn:microsoft.com/office/officeart/2005/8/layout/orgChart1"/>
    <dgm:cxn modelId="{EA983CAF-529E-4D97-82DE-7607E42E75A2}" type="presOf" srcId="{1DF2D1E1-B9F4-45F7-9965-E622DD0294BE}" destId="{A7C474B7-DB1E-4DB6-A4D5-472A6111A0F6}" srcOrd="1" destOrd="0" presId="urn:microsoft.com/office/officeart/2005/8/layout/orgChart1"/>
    <dgm:cxn modelId="{F6C0BCAF-328B-4890-8EA0-8CF6FB8D8714}" type="presOf" srcId="{D888AB3E-929B-4273-9036-8B3107195F2A}" destId="{BF4BA20B-F513-40EB-920C-7CD8697AAC84}" srcOrd="0" destOrd="0" presId="urn:microsoft.com/office/officeart/2005/8/layout/orgChart1"/>
    <dgm:cxn modelId="{C78C00B2-4057-4174-A1A2-DE32252F41A3}" type="presOf" srcId="{D01A08CF-B350-4240-B338-9D58BBD346DB}" destId="{0CC1BC50-8871-4890-B8CF-5E928A74D1CE}" srcOrd="0" destOrd="0" presId="urn:microsoft.com/office/officeart/2005/8/layout/orgChart1"/>
    <dgm:cxn modelId="{81C117B4-9079-4884-A81D-5E5782F4DAB8}" type="presOf" srcId="{D494C8AA-DABF-4677-B619-688B207D508D}" destId="{44D0C64F-A80C-40E5-8D45-F120C5D733E5}" srcOrd="0" destOrd="0" presId="urn:microsoft.com/office/officeart/2005/8/layout/orgChart1"/>
    <dgm:cxn modelId="{B8BACDB4-C932-4212-9B07-86362EFBC596}" type="presOf" srcId="{069BE823-EBDD-432E-8904-F0BB577EFC34}" destId="{4305150F-5404-4009-95FD-1CA0F8C03771}" srcOrd="0" destOrd="0" presId="urn:microsoft.com/office/officeart/2005/8/layout/orgChart1"/>
    <dgm:cxn modelId="{4282FDB4-2C4D-4CD6-B5AA-F17B3C1A3B71}" srcId="{D5AAC457-ACCD-4BFB-B6A3-B44452425343}" destId="{5F044FAF-A840-4779-8FC6-7611C52D8F76}" srcOrd="3" destOrd="0" parTransId="{0FB6C538-445A-4037-9BFE-3A9B7DB4F7A9}" sibTransId="{54587C57-3879-4245-85AF-03CD59139866}"/>
    <dgm:cxn modelId="{C82A6ABB-6B82-429A-882C-ADAA56EA74ED}" srcId="{BE57AF8B-5DB1-4417-8165-4E7DB03AC624}" destId="{EDE73816-1EA7-4774-8E6A-6892572D9A42}" srcOrd="3" destOrd="0" parTransId="{B8CB1EEE-6DEB-498A-A77E-8E441AADBBFD}" sibTransId="{9BCA7D56-0BFA-4D76-A721-FA430C97739E}"/>
    <dgm:cxn modelId="{72AF43BD-4278-4875-B489-66A0AFAF3E1A}" srcId="{76E516A7-8ED9-4D18-B4DF-1A9CD999CA17}" destId="{1BAC10A3-0209-48FE-B807-225DAA5701DD}" srcOrd="5" destOrd="0" parTransId="{0EFA10FC-CB06-4CCF-A4CF-10CD32D243C1}" sibTransId="{36F14746-87DE-409F-88B3-A6FFA80F78D5}"/>
    <dgm:cxn modelId="{DD59A6BD-31B6-47B6-9A99-742F057A0A17}" type="presOf" srcId="{E010730E-C781-4B8D-8330-85695F3BFC26}" destId="{AA4DBA9B-AE00-414E-94F4-42305E3F2814}" srcOrd="1" destOrd="0" presId="urn:microsoft.com/office/officeart/2005/8/layout/orgChart1"/>
    <dgm:cxn modelId="{6791DCBF-A7B0-4D27-BA01-066EC1E96CAC}" srcId="{1F0928E9-8728-4D5F-A92C-ACAAFA29DCAE}" destId="{3ACD6653-CFF4-4626-928C-F2B7EF57A78C}" srcOrd="0" destOrd="0" parTransId="{7922196D-539C-49EA-B363-73C0C53A695D}" sibTransId="{397FC317-73B0-49EE-B07E-A2BB82DD96C8}"/>
    <dgm:cxn modelId="{B1C90EC0-6C84-487E-8976-64B75803C671}" srcId="{4465F9FA-A3D9-485C-9FF7-6DE01415C9C6}" destId="{19F6A11C-7735-4052-B34F-7EC193B5C248}" srcOrd="2" destOrd="0" parTransId="{9BAFBEB8-4C04-474D-83D6-230A6DA4E722}" sibTransId="{544E2A59-735E-4CB9-98E2-3ACEDC61F92A}"/>
    <dgm:cxn modelId="{388B11C1-EB39-4971-B76A-CE25BC0D6FDE}" type="presOf" srcId="{19F6A11C-7735-4052-B34F-7EC193B5C248}" destId="{9C15A53F-6060-4B39-9588-05B8A18D283B}" srcOrd="0" destOrd="0" presId="urn:microsoft.com/office/officeart/2005/8/layout/orgChart1"/>
    <dgm:cxn modelId="{F55F60C2-6F2B-488C-807F-5F8F382D2996}" type="presOf" srcId="{45E1FD3C-7EFB-43CC-84F1-88B78905A3C3}" destId="{39B851F3-5FC8-4FBC-85E2-6E8EB56231B0}" srcOrd="1" destOrd="0" presId="urn:microsoft.com/office/officeart/2005/8/layout/orgChart1"/>
    <dgm:cxn modelId="{25258AC2-3E3C-4D21-A3E8-34C7D9053792}" type="presOf" srcId="{524D0221-FCCC-451E-910F-48B0733DBA28}" destId="{5279074B-3B4D-4041-98E1-18DDCAC3BDB4}" srcOrd="0" destOrd="0" presId="urn:microsoft.com/office/officeart/2005/8/layout/orgChart1"/>
    <dgm:cxn modelId="{5CCBF6C8-7ECF-436C-8E15-92B2F295797A}" type="presOf" srcId="{A51EA5D3-6264-4E03-883C-87C9FBD07E00}" destId="{FE42BB51-8D52-414C-B420-346224D5AB35}" srcOrd="1" destOrd="0" presId="urn:microsoft.com/office/officeart/2005/8/layout/orgChart1"/>
    <dgm:cxn modelId="{2C1C4EC9-6EAD-44F4-A458-FE558338B7AD}" srcId="{D5AAC457-ACCD-4BFB-B6A3-B44452425343}" destId="{E446B960-BE8E-416A-AF7A-8D3A539A2751}" srcOrd="2" destOrd="0" parTransId="{E5CFAAFA-5A6F-495E-A5A0-DF0F003311E6}" sibTransId="{B5DBC4F4-1C7B-4590-A500-795CC6AEA089}"/>
    <dgm:cxn modelId="{997F8BC9-BBE4-4D71-A132-4CEC1D3033CB}" type="presOf" srcId="{EDE73816-1EA7-4774-8E6A-6892572D9A42}" destId="{4D769E3A-1E6E-418D-AB5B-F3DB44BECA97}" srcOrd="0" destOrd="0" presId="urn:microsoft.com/office/officeart/2005/8/layout/orgChart1"/>
    <dgm:cxn modelId="{C0D1FECC-E638-434B-888C-FAB21F9096F6}" type="presOf" srcId="{5CF89EFD-EECC-4FAA-BC3D-FE312575E807}" destId="{06AA8D45-E8F6-4B8F-839B-096F717A0E75}" srcOrd="0" destOrd="0" presId="urn:microsoft.com/office/officeart/2005/8/layout/orgChart1"/>
    <dgm:cxn modelId="{552B20CF-AF7F-4C32-8A7C-BB6453D3B1C9}" type="presOf" srcId="{13662AEA-095D-4BD7-8C5F-728A688D5E13}" destId="{C502C7AD-C682-4E17-B487-F0FDC66D85F1}" srcOrd="0" destOrd="0" presId="urn:microsoft.com/office/officeart/2005/8/layout/orgChart1"/>
    <dgm:cxn modelId="{5DE572CF-C195-478A-833F-113B7D202F8F}" type="presOf" srcId="{C91C0F50-70FE-43A3-8A7D-A3AC72093261}" destId="{D156756A-B2A0-4FEB-9BB9-A1453B2FDE08}" srcOrd="0" destOrd="0" presId="urn:microsoft.com/office/officeart/2005/8/layout/orgChart1"/>
    <dgm:cxn modelId="{B6A431D2-B097-4E81-AE15-3FFE7DB912CA}" type="presOf" srcId="{52E06881-0064-4C28-B6CE-807A8C020DFC}" destId="{85DC49ED-4937-41DA-B96D-165CC8CBD3AF}" srcOrd="0" destOrd="0" presId="urn:microsoft.com/office/officeart/2005/8/layout/orgChart1"/>
    <dgm:cxn modelId="{739435D2-797D-4472-AC8D-44B398CAAD85}" srcId="{76E516A7-8ED9-4D18-B4DF-1A9CD999CA17}" destId="{B89EEAD2-239A-4B65-9B88-737CA70A00FF}" srcOrd="4" destOrd="0" parTransId="{D6D987DF-1C3E-4C8B-8E32-E28E957F4C3F}" sibTransId="{C003C905-353A-418F-87A1-8B54294E1243}"/>
    <dgm:cxn modelId="{9890EBD2-8A7C-461D-B87C-964164999207}" type="presOf" srcId="{0EFA10FC-CB06-4CCF-A4CF-10CD32D243C1}" destId="{B36B1E7C-5000-4789-A7B9-3AC45D92E172}" srcOrd="0" destOrd="0" presId="urn:microsoft.com/office/officeart/2005/8/layout/orgChart1"/>
    <dgm:cxn modelId="{A9AEB6D9-A988-4B05-A8F8-61EB1ADDE496}" type="presOf" srcId="{4D21CFC8-A5D3-42EE-A5D1-7BF7E6998DCA}" destId="{56C1E948-1701-45C7-AB0B-6DF629164CF3}" srcOrd="1" destOrd="0" presId="urn:microsoft.com/office/officeart/2005/8/layout/orgChart1"/>
    <dgm:cxn modelId="{E7AA59DA-427D-4F0F-8757-2B8F14ADC38E}" type="presOf" srcId="{95A25F79-139A-407E-AD05-995AB423105C}" destId="{613F88CF-C487-41A6-9C5F-451368C936F4}" srcOrd="1" destOrd="0" presId="urn:microsoft.com/office/officeart/2005/8/layout/orgChart1"/>
    <dgm:cxn modelId="{BE7FF4DA-0BDE-44C8-BBEF-8C1DC7B002F3}" type="presOf" srcId="{CAA115CD-E176-4390-AA8A-AA3498B9A7B6}" destId="{26CEF3E1-06B7-4092-9F0C-4760E5BB0FA5}" srcOrd="1" destOrd="0" presId="urn:microsoft.com/office/officeart/2005/8/layout/orgChart1"/>
    <dgm:cxn modelId="{2EBC72E6-6965-4955-B0AA-66B49952FF62}" type="presOf" srcId="{1C11E61A-DA36-4604-A485-19C25394A214}" destId="{EDC7B671-D8ED-4541-85C5-0999833E1FB0}" srcOrd="1" destOrd="0" presId="urn:microsoft.com/office/officeart/2005/8/layout/orgChart1"/>
    <dgm:cxn modelId="{4A9557E6-FA07-4DC4-84C4-F85AE04473BA}" type="presOf" srcId="{1A4107FF-1C88-44F1-9770-6C199A3D74AD}" destId="{3A8992C9-5FD2-42AA-B631-3BE122474178}" srcOrd="0" destOrd="0" presId="urn:microsoft.com/office/officeart/2005/8/layout/orgChart1"/>
    <dgm:cxn modelId="{2C59A9E9-1DCD-48C5-82FA-8007691C262D}" type="presOf" srcId="{45E1FD3C-7EFB-43CC-84F1-88B78905A3C3}" destId="{BDE2763C-9BE6-454A-A990-E728DEA3B2AE}" srcOrd="0" destOrd="0" presId="urn:microsoft.com/office/officeart/2005/8/layout/orgChart1"/>
    <dgm:cxn modelId="{A0F168EB-2D55-4DF3-AD72-340E76464A92}" type="presOf" srcId="{94E0597C-CDC2-49AB-96BE-3103789A9B53}" destId="{CB177522-7161-47B1-8965-C2B764474B7D}" srcOrd="0" destOrd="0" presId="urn:microsoft.com/office/officeart/2005/8/layout/orgChart1"/>
    <dgm:cxn modelId="{EDC068EC-C536-480D-94BF-64A53A184826}" type="presOf" srcId="{629B7A77-18AB-478A-B73B-C8DAE7C28AAF}" destId="{34E50AE8-BCA5-402D-84B5-EEA93488D63C}" srcOrd="0" destOrd="0" presId="urn:microsoft.com/office/officeart/2005/8/layout/orgChart1"/>
    <dgm:cxn modelId="{123B4EEC-4C29-4A37-8B2D-1229A61EC7D0}" srcId="{B567B95E-4D38-459F-AB83-D7E19F6895F3}" destId="{1F0928E9-8728-4D5F-A92C-ACAAFA29DCAE}" srcOrd="0" destOrd="0" parTransId="{C960107A-992E-4124-A279-01B580B448C4}" sibTransId="{B0A80DB4-8318-45E1-B03A-01B571888316}"/>
    <dgm:cxn modelId="{218C43ED-1D60-403D-ACA8-F8623AC338B7}" srcId="{52E06881-0064-4C28-B6CE-807A8C020DFC}" destId="{8626FC09-F83D-4C0D-8CEA-B2D338502B34}" srcOrd="3" destOrd="0" parTransId="{3C08E2C5-F4E3-477A-AB7D-487CC1FA6FD6}" sibTransId="{B7F39455-853A-46A9-BA0D-031C52678116}"/>
    <dgm:cxn modelId="{08C81CEE-ACA5-49F3-AD6A-7E5662FE5435}" type="presOf" srcId="{ED1B70D5-961F-47B4-9082-4CB857BE2A62}" destId="{C40CD18D-CE9F-49B2-BED3-15E8EB214CF8}" srcOrd="0" destOrd="0" presId="urn:microsoft.com/office/officeart/2005/8/layout/orgChart1"/>
    <dgm:cxn modelId="{833CBFF0-EA0B-4CF4-8304-CC4E48911695}" srcId="{52E06881-0064-4C28-B6CE-807A8C020DFC}" destId="{651F1295-C964-4262-B9C2-E7C47C5BC2DF}" srcOrd="2" destOrd="0" parTransId="{C6A80CC6-04AD-42D2-B0F8-26194B38EDC0}" sibTransId="{804DC5A2-AB34-455C-953A-9D86F3BCFC9B}"/>
    <dgm:cxn modelId="{DAF802F5-259A-4033-8F6E-1BA0175B5859}" type="presOf" srcId="{58C6612D-8EE0-4A97-9395-7EE18F99F205}" destId="{E0216FAE-8FAF-41DD-ACDE-533BE1EBBD89}" srcOrd="0" destOrd="0" presId="urn:microsoft.com/office/officeart/2005/8/layout/orgChart1"/>
    <dgm:cxn modelId="{32877AF9-9889-42A3-8C07-BD7189D4BD2E}" srcId="{76E516A7-8ED9-4D18-B4DF-1A9CD999CA17}" destId="{5FAB09E5-EEDB-4FC8-8341-7645A472D76A}" srcOrd="6" destOrd="0" parTransId="{58C6612D-8EE0-4A97-9395-7EE18F99F205}" sibTransId="{B873501E-5C2F-4260-B111-D2F551409FF2}"/>
    <dgm:cxn modelId="{256DE6F9-8581-4BA3-A8CD-D75ABB03D0A7}" type="presOf" srcId="{1C11E61A-DA36-4604-A485-19C25394A214}" destId="{429B2094-3649-4E72-8E9E-D4DF01BFCD9F}" srcOrd="0" destOrd="0" presId="urn:microsoft.com/office/officeart/2005/8/layout/orgChart1"/>
    <dgm:cxn modelId="{3FDAA674-F3B9-45F5-BD62-C32EDC5C7F53}" type="presParOf" srcId="{588C2A6B-7538-4EBB-A8F0-542831EE420D}" destId="{C32DF28D-CA7E-4A5C-8D86-B6F45CC92277}" srcOrd="0" destOrd="0" presId="urn:microsoft.com/office/officeart/2005/8/layout/orgChart1"/>
    <dgm:cxn modelId="{B78B1625-4FF9-4B66-9237-968E4808DE35}" type="presParOf" srcId="{C32DF28D-CA7E-4A5C-8D86-B6F45CC92277}" destId="{1AAAC226-2967-4809-B364-CB4ADFAF46F5}" srcOrd="0" destOrd="0" presId="urn:microsoft.com/office/officeart/2005/8/layout/orgChart1"/>
    <dgm:cxn modelId="{35A47EC4-A784-457F-A979-2A359A3F7956}" type="presParOf" srcId="{1AAAC226-2967-4809-B364-CB4ADFAF46F5}" destId="{87721954-6093-4EB8-A1FD-17BD606E1CE9}" srcOrd="0" destOrd="0" presId="urn:microsoft.com/office/officeart/2005/8/layout/orgChart1"/>
    <dgm:cxn modelId="{13B0135E-FA6B-4024-A919-53C94372EFA7}" type="presParOf" srcId="{1AAAC226-2967-4809-B364-CB4ADFAF46F5}" destId="{F2FAB81E-0496-4140-A86F-960E0ABAD31E}" srcOrd="1" destOrd="0" presId="urn:microsoft.com/office/officeart/2005/8/layout/orgChart1"/>
    <dgm:cxn modelId="{2ABB6EC7-7697-48A1-BD3E-52F977C615AC}" type="presParOf" srcId="{C32DF28D-CA7E-4A5C-8D86-B6F45CC92277}" destId="{DE5E68BA-890C-4FB2-BD66-DD1747062D84}" srcOrd="1" destOrd="0" presId="urn:microsoft.com/office/officeart/2005/8/layout/orgChart1"/>
    <dgm:cxn modelId="{AF3999CA-6FFC-4F49-B05E-84140F1FB189}" type="presParOf" srcId="{DE5E68BA-890C-4FB2-BD66-DD1747062D84}" destId="{D156756A-B2A0-4FEB-9BB9-A1453B2FDE08}" srcOrd="0" destOrd="0" presId="urn:microsoft.com/office/officeart/2005/8/layout/orgChart1"/>
    <dgm:cxn modelId="{0886B4E5-8514-4684-AA52-A5C1F115886A}" type="presParOf" srcId="{DE5E68BA-890C-4FB2-BD66-DD1747062D84}" destId="{1512E59F-90D6-4A9E-9A3F-85BE6107EB13}" srcOrd="1" destOrd="0" presId="urn:microsoft.com/office/officeart/2005/8/layout/orgChart1"/>
    <dgm:cxn modelId="{038F2634-1041-452B-A607-2E0C70146230}" type="presParOf" srcId="{1512E59F-90D6-4A9E-9A3F-85BE6107EB13}" destId="{F267730A-C1B6-4D07-998B-5AE46A3D76CF}" srcOrd="0" destOrd="0" presId="urn:microsoft.com/office/officeart/2005/8/layout/orgChart1"/>
    <dgm:cxn modelId="{8E299E5B-0323-4ACD-97ED-E605831995D1}" type="presParOf" srcId="{F267730A-C1B6-4D07-998B-5AE46A3D76CF}" destId="{DFA6B61C-8305-4938-9A23-0B0FE667CAF6}" srcOrd="0" destOrd="0" presId="urn:microsoft.com/office/officeart/2005/8/layout/orgChart1"/>
    <dgm:cxn modelId="{27FB85E1-DDE4-4BA6-BD9A-1A67C3EE7952}" type="presParOf" srcId="{F267730A-C1B6-4D07-998B-5AE46A3D76CF}" destId="{8D466ABE-9F97-4107-9CF6-A9346DB1ECC4}" srcOrd="1" destOrd="0" presId="urn:microsoft.com/office/officeart/2005/8/layout/orgChart1"/>
    <dgm:cxn modelId="{551B7A9E-D498-4FC5-8096-4A455CB935F6}" type="presParOf" srcId="{1512E59F-90D6-4A9E-9A3F-85BE6107EB13}" destId="{4AA182DD-5420-4FE5-861D-BB32961657F4}" srcOrd="1" destOrd="0" presId="urn:microsoft.com/office/officeart/2005/8/layout/orgChart1"/>
    <dgm:cxn modelId="{95CEE232-F729-443F-93C6-579C0C258E32}" type="presParOf" srcId="{4AA182DD-5420-4FE5-861D-BB32961657F4}" destId="{AB717A98-DC4B-4CAF-A5C0-3FC85E2C8149}" srcOrd="0" destOrd="0" presId="urn:microsoft.com/office/officeart/2005/8/layout/orgChart1"/>
    <dgm:cxn modelId="{919F84C9-8F75-444B-8CC7-AE2419660640}" type="presParOf" srcId="{4AA182DD-5420-4FE5-861D-BB32961657F4}" destId="{CE780FF7-0A64-43FE-9F74-11CDF8B86583}" srcOrd="1" destOrd="0" presId="urn:microsoft.com/office/officeart/2005/8/layout/orgChart1"/>
    <dgm:cxn modelId="{1DDD71C8-2E5A-4D02-8B6C-B3F7E26DA119}" type="presParOf" srcId="{CE780FF7-0A64-43FE-9F74-11CDF8B86583}" destId="{E52DCFF7-18C9-4E38-B0FD-DB1D9F922D63}" srcOrd="0" destOrd="0" presId="urn:microsoft.com/office/officeart/2005/8/layout/orgChart1"/>
    <dgm:cxn modelId="{F10B3B76-04FD-4F22-8BDC-68B5062399F8}" type="presParOf" srcId="{E52DCFF7-18C9-4E38-B0FD-DB1D9F922D63}" destId="{C502C7AD-C682-4E17-B487-F0FDC66D85F1}" srcOrd="0" destOrd="0" presId="urn:microsoft.com/office/officeart/2005/8/layout/orgChart1"/>
    <dgm:cxn modelId="{CA4D324F-8ADF-475E-B9B1-80BB8FEB5557}" type="presParOf" srcId="{E52DCFF7-18C9-4E38-B0FD-DB1D9F922D63}" destId="{3602FB85-3CEC-4B73-9BF6-B0FD7F1D9320}" srcOrd="1" destOrd="0" presId="urn:microsoft.com/office/officeart/2005/8/layout/orgChart1"/>
    <dgm:cxn modelId="{8161AD7E-8137-43F8-A59A-0C6B171F8D37}" type="presParOf" srcId="{CE780FF7-0A64-43FE-9F74-11CDF8B86583}" destId="{4E243405-BEE0-4CC1-ADC4-CD18F39A8D8B}" srcOrd="1" destOrd="0" presId="urn:microsoft.com/office/officeart/2005/8/layout/orgChart1"/>
    <dgm:cxn modelId="{11B2A059-4B7C-4D1A-88DB-8332A4639D2C}" type="presParOf" srcId="{CE780FF7-0A64-43FE-9F74-11CDF8B86583}" destId="{10750B10-249A-479D-B239-78A6273008D0}" srcOrd="2" destOrd="0" presId="urn:microsoft.com/office/officeart/2005/8/layout/orgChart1"/>
    <dgm:cxn modelId="{B45968D4-1E4C-43E1-8365-656B73F60717}" type="presParOf" srcId="{4AA182DD-5420-4FE5-861D-BB32961657F4}" destId="{132C0300-9323-49FA-9EA5-3E53F4DA7B38}" srcOrd="2" destOrd="0" presId="urn:microsoft.com/office/officeart/2005/8/layout/orgChart1"/>
    <dgm:cxn modelId="{DBABEEB3-116D-4DF9-ABF5-038D878BDF4D}" type="presParOf" srcId="{4AA182DD-5420-4FE5-861D-BB32961657F4}" destId="{A30CB61C-4C1F-48A5-A61E-D538FF78E8EA}" srcOrd="3" destOrd="0" presId="urn:microsoft.com/office/officeart/2005/8/layout/orgChart1"/>
    <dgm:cxn modelId="{16B75577-369B-4352-9978-972F3C6B02C5}" type="presParOf" srcId="{A30CB61C-4C1F-48A5-A61E-D538FF78E8EA}" destId="{00935D52-02A0-441C-9C0D-87F7CBDB80AC}" srcOrd="0" destOrd="0" presId="urn:microsoft.com/office/officeart/2005/8/layout/orgChart1"/>
    <dgm:cxn modelId="{0812483B-A8E0-48ED-85D4-8B860ACC48B0}" type="presParOf" srcId="{00935D52-02A0-441C-9C0D-87F7CBDB80AC}" destId="{5D77388C-A402-4333-B712-6F9ABEB47085}" srcOrd="0" destOrd="0" presId="urn:microsoft.com/office/officeart/2005/8/layout/orgChart1"/>
    <dgm:cxn modelId="{B617D315-B608-4B9A-BEF9-9C164963B0E5}" type="presParOf" srcId="{00935D52-02A0-441C-9C0D-87F7CBDB80AC}" destId="{56C1E948-1701-45C7-AB0B-6DF629164CF3}" srcOrd="1" destOrd="0" presId="urn:microsoft.com/office/officeart/2005/8/layout/orgChart1"/>
    <dgm:cxn modelId="{F196FB04-DDF8-4348-8482-3AC192305032}" type="presParOf" srcId="{A30CB61C-4C1F-48A5-A61E-D538FF78E8EA}" destId="{81211716-8C6B-41F0-A5D5-DD26115ADEA2}" srcOrd="1" destOrd="0" presId="urn:microsoft.com/office/officeart/2005/8/layout/orgChart1"/>
    <dgm:cxn modelId="{0FDC5577-916B-4CBE-9A26-7B67D2D4C5B1}" type="presParOf" srcId="{A30CB61C-4C1F-48A5-A61E-D538FF78E8EA}" destId="{E5D69E71-EFDF-420E-809F-60C021DA1674}" srcOrd="2" destOrd="0" presId="urn:microsoft.com/office/officeart/2005/8/layout/orgChart1"/>
    <dgm:cxn modelId="{7FC0E17C-5C0A-45EB-AB06-B04E31EBB6E7}" type="presParOf" srcId="{4AA182DD-5420-4FE5-861D-BB32961657F4}" destId="{D4C83E20-0E41-4D39-9E43-40DAA38F5F76}" srcOrd="4" destOrd="0" presId="urn:microsoft.com/office/officeart/2005/8/layout/orgChart1"/>
    <dgm:cxn modelId="{F53DA9D2-7CD8-4222-A657-10EACFC6C338}" type="presParOf" srcId="{4AA182DD-5420-4FE5-861D-BB32961657F4}" destId="{A19DD791-9F63-4650-8054-97191F03276E}" srcOrd="5" destOrd="0" presId="urn:microsoft.com/office/officeart/2005/8/layout/orgChart1"/>
    <dgm:cxn modelId="{B47AEEDE-37D0-48FD-BE99-0CCFE4D21B4B}" type="presParOf" srcId="{A19DD791-9F63-4650-8054-97191F03276E}" destId="{4060BE49-5B42-40F4-9662-4DA63D7A97F3}" srcOrd="0" destOrd="0" presId="urn:microsoft.com/office/officeart/2005/8/layout/orgChart1"/>
    <dgm:cxn modelId="{5CCB2BDF-2ACE-4D17-9097-9F6481A26D3C}" type="presParOf" srcId="{4060BE49-5B42-40F4-9662-4DA63D7A97F3}" destId="{BF038CF9-BCD1-42EB-970A-548CA00CFCED}" srcOrd="0" destOrd="0" presId="urn:microsoft.com/office/officeart/2005/8/layout/orgChart1"/>
    <dgm:cxn modelId="{B4DC568F-5A11-48C7-AE2E-38380988BAC4}" type="presParOf" srcId="{4060BE49-5B42-40F4-9662-4DA63D7A97F3}" destId="{43B2E650-5C11-4231-A511-80D2ACC3AD29}" srcOrd="1" destOrd="0" presId="urn:microsoft.com/office/officeart/2005/8/layout/orgChart1"/>
    <dgm:cxn modelId="{A7BB527F-F224-4B37-8ADF-7FC527352E65}" type="presParOf" srcId="{A19DD791-9F63-4650-8054-97191F03276E}" destId="{C2587730-34FC-45E0-BDA3-9BAB88628F9D}" srcOrd="1" destOrd="0" presId="urn:microsoft.com/office/officeart/2005/8/layout/orgChart1"/>
    <dgm:cxn modelId="{7B01A900-4C23-4016-B2FA-6913A2B8923B}" type="presParOf" srcId="{A19DD791-9F63-4650-8054-97191F03276E}" destId="{D1F42738-619E-4453-82EA-C4C9D596EC22}" srcOrd="2" destOrd="0" presId="urn:microsoft.com/office/officeart/2005/8/layout/orgChart1"/>
    <dgm:cxn modelId="{6E3DCF91-9A77-460F-B063-E63CD7BDE274}" type="presParOf" srcId="{4AA182DD-5420-4FE5-861D-BB32961657F4}" destId="{295814D3-622A-4E4B-8D75-79D6D0C83F19}" srcOrd="6" destOrd="0" presId="urn:microsoft.com/office/officeart/2005/8/layout/orgChart1"/>
    <dgm:cxn modelId="{04485B72-C3E8-4E77-82B4-229C7E71DB67}" type="presParOf" srcId="{4AA182DD-5420-4FE5-861D-BB32961657F4}" destId="{9BA064B4-2972-4AE3-8F0D-76865E5A1C95}" srcOrd="7" destOrd="0" presId="urn:microsoft.com/office/officeart/2005/8/layout/orgChart1"/>
    <dgm:cxn modelId="{9897CFAA-5B61-4FEC-8BF4-5155EBC18DA1}" type="presParOf" srcId="{9BA064B4-2972-4AE3-8F0D-76865E5A1C95}" destId="{E29CA7EE-FDF1-424F-958C-90F85821F09E}" srcOrd="0" destOrd="0" presId="urn:microsoft.com/office/officeart/2005/8/layout/orgChart1"/>
    <dgm:cxn modelId="{B98674F6-812A-402F-81F8-CF0DB5B34F52}" type="presParOf" srcId="{E29CA7EE-FDF1-424F-958C-90F85821F09E}" destId="{EA235303-3116-4590-B3B8-B8A83336F436}" srcOrd="0" destOrd="0" presId="urn:microsoft.com/office/officeart/2005/8/layout/orgChart1"/>
    <dgm:cxn modelId="{815917EF-CB56-46D1-BD41-6FC8E63690E7}" type="presParOf" srcId="{E29CA7EE-FDF1-424F-958C-90F85821F09E}" destId="{E5BBFBFC-77E6-4BF1-9284-DF09E4F5AB41}" srcOrd="1" destOrd="0" presId="urn:microsoft.com/office/officeart/2005/8/layout/orgChart1"/>
    <dgm:cxn modelId="{DB20D4CF-3640-4316-B750-41543A770162}" type="presParOf" srcId="{9BA064B4-2972-4AE3-8F0D-76865E5A1C95}" destId="{C588FE5B-578B-4F9E-BFEC-A3078119C4A8}" srcOrd="1" destOrd="0" presId="urn:microsoft.com/office/officeart/2005/8/layout/orgChart1"/>
    <dgm:cxn modelId="{0B7E937F-659F-404A-92AC-148E551B098F}" type="presParOf" srcId="{9BA064B4-2972-4AE3-8F0D-76865E5A1C95}" destId="{DAAD1589-5EC1-4A7F-9BA5-E25041984E7C}" srcOrd="2" destOrd="0" presId="urn:microsoft.com/office/officeart/2005/8/layout/orgChart1"/>
    <dgm:cxn modelId="{BC492C79-5DFF-4109-AF85-4BD8263B8765}" type="presParOf" srcId="{4AA182DD-5420-4FE5-861D-BB32961657F4}" destId="{75641314-7BD0-4F86-9A8E-E50F9A2C16C0}" srcOrd="8" destOrd="0" presId="urn:microsoft.com/office/officeart/2005/8/layout/orgChart1"/>
    <dgm:cxn modelId="{C8E21B94-46DD-47E9-B29E-A27684822A5B}" type="presParOf" srcId="{4AA182DD-5420-4FE5-861D-BB32961657F4}" destId="{EB8E4F52-7036-4167-9B40-5E0275E01EA3}" srcOrd="9" destOrd="0" presId="urn:microsoft.com/office/officeart/2005/8/layout/orgChart1"/>
    <dgm:cxn modelId="{25663642-4F15-46A8-B593-7078D7F604E0}" type="presParOf" srcId="{EB8E4F52-7036-4167-9B40-5E0275E01EA3}" destId="{4E83BBB4-751D-4BD4-B862-F84191BC76A9}" srcOrd="0" destOrd="0" presId="urn:microsoft.com/office/officeart/2005/8/layout/orgChart1"/>
    <dgm:cxn modelId="{F45E1340-1719-4A80-8801-167CB343D1FF}" type="presParOf" srcId="{4E83BBB4-751D-4BD4-B862-F84191BC76A9}" destId="{86AF2ADC-CEAA-46B1-8E1F-7C3420173BEF}" srcOrd="0" destOrd="0" presId="urn:microsoft.com/office/officeart/2005/8/layout/orgChart1"/>
    <dgm:cxn modelId="{93883FC9-3438-4B25-AE68-3B7BCD6B55A8}" type="presParOf" srcId="{4E83BBB4-751D-4BD4-B862-F84191BC76A9}" destId="{C611BB18-0987-4ACD-A1E0-C71F32955DA2}" srcOrd="1" destOrd="0" presId="urn:microsoft.com/office/officeart/2005/8/layout/orgChart1"/>
    <dgm:cxn modelId="{DFC3DEF9-2EBE-4747-BDA9-82A39093B6C0}" type="presParOf" srcId="{EB8E4F52-7036-4167-9B40-5E0275E01EA3}" destId="{8F33263C-011E-4AFC-9641-68EE944265BE}" srcOrd="1" destOrd="0" presId="urn:microsoft.com/office/officeart/2005/8/layout/orgChart1"/>
    <dgm:cxn modelId="{9B27E125-12E0-425A-9D80-8DB42DFA337A}" type="presParOf" srcId="{EB8E4F52-7036-4167-9B40-5E0275E01EA3}" destId="{58FED39E-90D7-4391-9812-5285A052E6FA}" srcOrd="2" destOrd="0" presId="urn:microsoft.com/office/officeart/2005/8/layout/orgChart1"/>
    <dgm:cxn modelId="{87832B85-35E7-4311-B231-1E8FAB26B97D}" type="presParOf" srcId="{1512E59F-90D6-4A9E-9A3F-85BE6107EB13}" destId="{71321A39-7993-47DE-AB2D-E63125A46D77}" srcOrd="2" destOrd="0" presId="urn:microsoft.com/office/officeart/2005/8/layout/orgChart1"/>
    <dgm:cxn modelId="{056DC1CC-419C-413B-BD6C-A9CF21427787}" type="presParOf" srcId="{DE5E68BA-890C-4FB2-BD66-DD1747062D84}" destId="{0A45493C-F2C7-4C13-8C13-474C9B5DEE4C}" srcOrd="2" destOrd="0" presId="urn:microsoft.com/office/officeart/2005/8/layout/orgChart1"/>
    <dgm:cxn modelId="{356A8A47-F1B0-4C12-B02F-BCF79F3AC938}" type="presParOf" srcId="{DE5E68BA-890C-4FB2-BD66-DD1747062D84}" destId="{CD2D6B86-B76F-4477-9B08-8C6E790AFFA4}" srcOrd="3" destOrd="0" presId="urn:microsoft.com/office/officeart/2005/8/layout/orgChart1"/>
    <dgm:cxn modelId="{F988ABD7-EA37-4AF8-BA8D-48C7C89F24EC}" type="presParOf" srcId="{CD2D6B86-B76F-4477-9B08-8C6E790AFFA4}" destId="{976732B0-E7C9-45F1-B382-CB51C3129D74}" srcOrd="0" destOrd="0" presId="urn:microsoft.com/office/officeart/2005/8/layout/orgChart1"/>
    <dgm:cxn modelId="{0E4D8823-5F1E-4E05-B81E-A265AE32821A}" type="presParOf" srcId="{976732B0-E7C9-45F1-B382-CB51C3129D74}" destId="{6EF73470-B3FC-40E3-B16D-E7F37146C7B9}" srcOrd="0" destOrd="0" presId="urn:microsoft.com/office/officeart/2005/8/layout/orgChart1"/>
    <dgm:cxn modelId="{E81A864D-C71A-4BD3-BE3B-793875CFB301}" type="presParOf" srcId="{976732B0-E7C9-45F1-B382-CB51C3129D74}" destId="{A7C474B7-DB1E-4DB6-A4D5-472A6111A0F6}" srcOrd="1" destOrd="0" presId="urn:microsoft.com/office/officeart/2005/8/layout/orgChart1"/>
    <dgm:cxn modelId="{8966FE6F-A21C-45C3-8C3A-5F3FBAC96388}" type="presParOf" srcId="{CD2D6B86-B76F-4477-9B08-8C6E790AFFA4}" destId="{CF74A3B6-4C95-4621-A1E7-A3915E093719}" srcOrd="1" destOrd="0" presId="urn:microsoft.com/office/officeart/2005/8/layout/orgChart1"/>
    <dgm:cxn modelId="{BCFB1B36-17B2-4650-A5AF-96426959CECA}" type="presParOf" srcId="{CF74A3B6-4C95-4621-A1E7-A3915E093719}" destId="{935083CD-DCF0-42EA-98C7-A79630D03255}" srcOrd="0" destOrd="0" presId="urn:microsoft.com/office/officeart/2005/8/layout/orgChart1"/>
    <dgm:cxn modelId="{F36F72CB-53C0-43A8-B2E3-9FF85D20F9D9}" type="presParOf" srcId="{CF74A3B6-4C95-4621-A1E7-A3915E093719}" destId="{AAB7D511-CFB8-4E4D-BA5A-BD361764CF1F}" srcOrd="1" destOrd="0" presId="urn:microsoft.com/office/officeart/2005/8/layout/orgChart1"/>
    <dgm:cxn modelId="{6CD67C9E-A5C8-443B-A5E1-A3358F5A7CFB}" type="presParOf" srcId="{AAB7D511-CFB8-4E4D-BA5A-BD361764CF1F}" destId="{51416AC6-00D0-48D7-9868-42FF485E6B3D}" srcOrd="0" destOrd="0" presId="urn:microsoft.com/office/officeart/2005/8/layout/orgChart1"/>
    <dgm:cxn modelId="{CF8E3576-50A1-4C60-B333-4F8944A7B3AA}" type="presParOf" srcId="{51416AC6-00D0-48D7-9868-42FF485E6B3D}" destId="{429B2094-3649-4E72-8E9E-D4DF01BFCD9F}" srcOrd="0" destOrd="0" presId="urn:microsoft.com/office/officeart/2005/8/layout/orgChart1"/>
    <dgm:cxn modelId="{3F415A28-06F9-4927-9C18-E717351A7D64}" type="presParOf" srcId="{51416AC6-00D0-48D7-9868-42FF485E6B3D}" destId="{EDC7B671-D8ED-4541-85C5-0999833E1FB0}" srcOrd="1" destOrd="0" presId="urn:microsoft.com/office/officeart/2005/8/layout/orgChart1"/>
    <dgm:cxn modelId="{64BD0DDD-79F7-45E5-ACDB-3B0B658B0AEC}" type="presParOf" srcId="{AAB7D511-CFB8-4E4D-BA5A-BD361764CF1F}" destId="{18581833-B1A3-450B-A2F9-F1344F2E1729}" srcOrd="1" destOrd="0" presId="urn:microsoft.com/office/officeart/2005/8/layout/orgChart1"/>
    <dgm:cxn modelId="{D61F101D-BD63-4B0A-A2F2-AEA06BEB0386}" type="presParOf" srcId="{AAB7D511-CFB8-4E4D-BA5A-BD361764CF1F}" destId="{2528008B-2FCC-45E8-A966-CC88CE9DFF64}" srcOrd="2" destOrd="0" presId="urn:microsoft.com/office/officeart/2005/8/layout/orgChart1"/>
    <dgm:cxn modelId="{C6B26DB5-14FF-4BDA-82CC-D249E56832E7}" type="presParOf" srcId="{CF74A3B6-4C95-4621-A1E7-A3915E093719}" destId="{94ADA941-02D0-45F6-8A75-69A7A2D14997}" srcOrd="2" destOrd="0" presId="urn:microsoft.com/office/officeart/2005/8/layout/orgChart1"/>
    <dgm:cxn modelId="{97D6CCA7-D452-4079-81F7-C935BC6D8220}" type="presParOf" srcId="{CF74A3B6-4C95-4621-A1E7-A3915E093719}" destId="{B86E9F27-9E66-49C1-A320-BF61F8A4A80A}" srcOrd="3" destOrd="0" presId="urn:microsoft.com/office/officeart/2005/8/layout/orgChart1"/>
    <dgm:cxn modelId="{6D5C9EDC-9245-4829-8F6C-1C3D6C80AE5F}" type="presParOf" srcId="{B86E9F27-9E66-49C1-A320-BF61F8A4A80A}" destId="{9550A810-B18F-422B-B505-D1E81DD230F9}" srcOrd="0" destOrd="0" presId="urn:microsoft.com/office/officeart/2005/8/layout/orgChart1"/>
    <dgm:cxn modelId="{5E83DC90-1A27-44A3-98DD-37D50E28C500}" type="presParOf" srcId="{9550A810-B18F-422B-B505-D1E81DD230F9}" destId="{3213CC60-C632-4ABD-BB16-A854A71317BD}" srcOrd="0" destOrd="0" presId="urn:microsoft.com/office/officeart/2005/8/layout/orgChart1"/>
    <dgm:cxn modelId="{DA9DEE06-49B7-4309-89DC-E3D6165B0203}" type="presParOf" srcId="{9550A810-B18F-422B-B505-D1E81DD230F9}" destId="{014230A0-2F3E-4A04-9A35-50F09C6648AE}" srcOrd="1" destOrd="0" presId="urn:microsoft.com/office/officeart/2005/8/layout/orgChart1"/>
    <dgm:cxn modelId="{7A8B953C-4E2D-4CE3-9722-3FAF6FD99E1A}" type="presParOf" srcId="{B86E9F27-9E66-49C1-A320-BF61F8A4A80A}" destId="{66BBB819-2B02-4096-B90D-474B07954367}" srcOrd="1" destOrd="0" presId="urn:microsoft.com/office/officeart/2005/8/layout/orgChart1"/>
    <dgm:cxn modelId="{4A14738B-4CF2-4F2A-AB61-B0E4D08AC8A4}" type="presParOf" srcId="{B86E9F27-9E66-49C1-A320-BF61F8A4A80A}" destId="{F2FEAB1D-C49F-4551-8A01-8CAFB6D7623F}" srcOrd="2" destOrd="0" presId="urn:microsoft.com/office/officeart/2005/8/layout/orgChart1"/>
    <dgm:cxn modelId="{172211AA-635D-467D-A089-E217FA3CEAD4}" type="presParOf" srcId="{CF74A3B6-4C95-4621-A1E7-A3915E093719}" destId="{34E50AE8-BCA5-402D-84B5-EEA93488D63C}" srcOrd="4" destOrd="0" presId="urn:microsoft.com/office/officeart/2005/8/layout/orgChart1"/>
    <dgm:cxn modelId="{1624302C-45F8-410E-9E1C-998B29BC2227}" type="presParOf" srcId="{CF74A3B6-4C95-4621-A1E7-A3915E093719}" destId="{CAE779AD-3E0F-4E8A-833A-A8AC16DC5B1C}" srcOrd="5" destOrd="0" presId="urn:microsoft.com/office/officeart/2005/8/layout/orgChart1"/>
    <dgm:cxn modelId="{3772FCC5-5A10-4542-8667-B6F76629687F}" type="presParOf" srcId="{CAE779AD-3E0F-4E8A-833A-A8AC16DC5B1C}" destId="{AAC65C59-F054-4713-ADCF-C5FC6C2155B8}" srcOrd="0" destOrd="0" presId="urn:microsoft.com/office/officeart/2005/8/layout/orgChart1"/>
    <dgm:cxn modelId="{84637745-3275-46C5-BD39-96C328F56C1B}" type="presParOf" srcId="{AAC65C59-F054-4713-ADCF-C5FC6C2155B8}" destId="{8DA106C0-99EC-4C45-8850-DD864F3FD661}" srcOrd="0" destOrd="0" presId="urn:microsoft.com/office/officeart/2005/8/layout/orgChart1"/>
    <dgm:cxn modelId="{6E90BEB7-2C4D-4CD0-AE95-7F3B02D2CE1F}" type="presParOf" srcId="{AAC65C59-F054-4713-ADCF-C5FC6C2155B8}" destId="{26CEF3E1-06B7-4092-9F0C-4760E5BB0FA5}" srcOrd="1" destOrd="0" presId="urn:microsoft.com/office/officeart/2005/8/layout/orgChart1"/>
    <dgm:cxn modelId="{A92BD98B-AFEA-4182-85AA-DD14B90C0283}" type="presParOf" srcId="{CAE779AD-3E0F-4E8A-833A-A8AC16DC5B1C}" destId="{E5DE5084-9B8F-4F68-8686-9AEB36AFBE7B}" srcOrd="1" destOrd="0" presId="urn:microsoft.com/office/officeart/2005/8/layout/orgChart1"/>
    <dgm:cxn modelId="{51144EAA-E6AF-4325-83AD-3E2C162FBC39}" type="presParOf" srcId="{CAE779AD-3E0F-4E8A-833A-A8AC16DC5B1C}" destId="{46649547-CA2F-465B-A9A4-D8D626A077D4}" srcOrd="2" destOrd="0" presId="urn:microsoft.com/office/officeart/2005/8/layout/orgChart1"/>
    <dgm:cxn modelId="{AA376978-92E7-49B2-85EF-65CE289B5910}" type="presParOf" srcId="{CF74A3B6-4C95-4621-A1E7-A3915E093719}" destId="{4305150F-5404-4009-95FD-1CA0F8C03771}" srcOrd="6" destOrd="0" presId="urn:microsoft.com/office/officeart/2005/8/layout/orgChart1"/>
    <dgm:cxn modelId="{C1D9EFE1-D1A0-4AA0-AD28-2FBCB976FC99}" type="presParOf" srcId="{CF74A3B6-4C95-4621-A1E7-A3915E093719}" destId="{70ACBF2A-42E1-4634-B6EC-A76E0DA4F4D1}" srcOrd="7" destOrd="0" presId="urn:microsoft.com/office/officeart/2005/8/layout/orgChart1"/>
    <dgm:cxn modelId="{3E4C87CE-6019-48BE-9B3C-8C5F516383A7}" type="presParOf" srcId="{70ACBF2A-42E1-4634-B6EC-A76E0DA4F4D1}" destId="{E55937C3-3D3B-4D0F-A76F-DD70C36D2A79}" srcOrd="0" destOrd="0" presId="urn:microsoft.com/office/officeart/2005/8/layout/orgChart1"/>
    <dgm:cxn modelId="{CB0E8311-356D-4443-8A4A-0DD9994A4D2A}" type="presParOf" srcId="{E55937C3-3D3B-4D0F-A76F-DD70C36D2A79}" destId="{5279074B-3B4D-4041-98E1-18DDCAC3BDB4}" srcOrd="0" destOrd="0" presId="urn:microsoft.com/office/officeart/2005/8/layout/orgChart1"/>
    <dgm:cxn modelId="{996E5A52-5B15-4EDC-A704-542A38A354D0}" type="presParOf" srcId="{E55937C3-3D3B-4D0F-A76F-DD70C36D2A79}" destId="{224ECC90-AB74-4779-BC99-F96198F4A9F8}" srcOrd="1" destOrd="0" presId="urn:microsoft.com/office/officeart/2005/8/layout/orgChart1"/>
    <dgm:cxn modelId="{B2C0E334-6F82-4D93-A416-281AB9AFCA5E}" type="presParOf" srcId="{70ACBF2A-42E1-4634-B6EC-A76E0DA4F4D1}" destId="{79E805C7-2344-4A44-B6BA-76E3DD456521}" srcOrd="1" destOrd="0" presId="urn:microsoft.com/office/officeart/2005/8/layout/orgChart1"/>
    <dgm:cxn modelId="{F75143D8-44D3-46C1-B36D-E0E735CB18D9}" type="presParOf" srcId="{70ACBF2A-42E1-4634-B6EC-A76E0DA4F4D1}" destId="{EBE77B4B-013B-4B1A-9FFC-80F7579CAF83}" srcOrd="2" destOrd="0" presId="urn:microsoft.com/office/officeart/2005/8/layout/orgChart1"/>
    <dgm:cxn modelId="{DD44572E-B677-483B-94D2-CAD753AB2F2A}" type="presParOf" srcId="{CF74A3B6-4C95-4621-A1E7-A3915E093719}" destId="{30485DD7-9289-4B78-A0CA-F4CDC4EB5950}" srcOrd="8" destOrd="0" presId="urn:microsoft.com/office/officeart/2005/8/layout/orgChart1"/>
    <dgm:cxn modelId="{C43B273C-18DE-4F73-A4D3-4ACEDB5A0B4D}" type="presParOf" srcId="{CF74A3B6-4C95-4621-A1E7-A3915E093719}" destId="{CB38FC29-C1DB-4104-90D5-42760D1250ED}" srcOrd="9" destOrd="0" presId="urn:microsoft.com/office/officeart/2005/8/layout/orgChart1"/>
    <dgm:cxn modelId="{7BFA0A06-7231-4C4F-9510-5C46D1344790}" type="presParOf" srcId="{CB38FC29-C1DB-4104-90D5-42760D1250ED}" destId="{4E806DE7-FD58-4A73-83B6-502335B74D67}" srcOrd="0" destOrd="0" presId="urn:microsoft.com/office/officeart/2005/8/layout/orgChart1"/>
    <dgm:cxn modelId="{F511AB39-6C24-4762-9391-AFABE06C75DF}" type="presParOf" srcId="{4E806DE7-FD58-4A73-83B6-502335B74D67}" destId="{BF4BA20B-F513-40EB-920C-7CD8697AAC84}" srcOrd="0" destOrd="0" presId="urn:microsoft.com/office/officeart/2005/8/layout/orgChart1"/>
    <dgm:cxn modelId="{A3C30ED1-A8C4-4C8E-B852-5BC3BA2DBFCA}" type="presParOf" srcId="{4E806DE7-FD58-4A73-83B6-502335B74D67}" destId="{922FAC9A-BFAC-4FF0-8F03-08FEA2C6139A}" srcOrd="1" destOrd="0" presId="urn:microsoft.com/office/officeart/2005/8/layout/orgChart1"/>
    <dgm:cxn modelId="{E216F086-5F8A-4BF1-A335-DF7493FA4EF9}" type="presParOf" srcId="{CB38FC29-C1DB-4104-90D5-42760D1250ED}" destId="{3D1CD5AC-20A7-40C0-8264-F2E83B2AD993}" srcOrd="1" destOrd="0" presId="urn:microsoft.com/office/officeart/2005/8/layout/orgChart1"/>
    <dgm:cxn modelId="{4F2CE15F-D799-4C58-A05C-4F4BE6B2AAB7}" type="presParOf" srcId="{CB38FC29-C1DB-4104-90D5-42760D1250ED}" destId="{61B79E8E-4BC7-4150-B1BA-C9362DEC2FCF}" srcOrd="2" destOrd="0" presId="urn:microsoft.com/office/officeart/2005/8/layout/orgChart1"/>
    <dgm:cxn modelId="{6899F435-8859-4367-BC52-294FF99C7193}" type="presParOf" srcId="{CD2D6B86-B76F-4477-9B08-8C6E790AFFA4}" destId="{D48B76FA-D639-48C5-A95E-BE87EBBAB422}" srcOrd="2" destOrd="0" presId="urn:microsoft.com/office/officeart/2005/8/layout/orgChart1"/>
    <dgm:cxn modelId="{2BB0943D-C91C-49EC-8C4B-41B58485C01E}" type="presParOf" srcId="{DE5E68BA-890C-4FB2-BD66-DD1747062D84}" destId="{C40CD18D-CE9F-49B2-BED3-15E8EB214CF8}" srcOrd="4" destOrd="0" presId="urn:microsoft.com/office/officeart/2005/8/layout/orgChart1"/>
    <dgm:cxn modelId="{289F59E4-47AD-4473-86EF-F7852D1C9B92}" type="presParOf" srcId="{DE5E68BA-890C-4FB2-BD66-DD1747062D84}" destId="{CD1337CB-1D8E-4A04-B353-A7D043C57D0C}" srcOrd="5" destOrd="0" presId="urn:microsoft.com/office/officeart/2005/8/layout/orgChart1"/>
    <dgm:cxn modelId="{DB486058-EBA3-40CA-9EF0-F1550E068B52}" type="presParOf" srcId="{CD1337CB-1D8E-4A04-B353-A7D043C57D0C}" destId="{B895AB6A-2167-448A-B3D6-60AEB4C421C1}" srcOrd="0" destOrd="0" presId="urn:microsoft.com/office/officeart/2005/8/layout/orgChart1"/>
    <dgm:cxn modelId="{A5A4685A-C369-429C-9A66-28AE2D0EC3FC}" type="presParOf" srcId="{B895AB6A-2167-448A-B3D6-60AEB4C421C1}" destId="{85DC49ED-4937-41DA-B96D-165CC8CBD3AF}" srcOrd="0" destOrd="0" presId="urn:microsoft.com/office/officeart/2005/8/layout/orgChart1"/>
    <dgm:cxn modelId="{FACDBDC1-3081-41B6-AE39-1D9004FDC146}" type="presParOf" srcId="{B895AB6A-2167-448A-B3D6-60AEB4C421C1}" destId="{39DE5937-5867-4B49-8F7E-CF1236DD6311}" srcOrd="1" destOrd="0" presId="urn:microsoft.com/office/officeart/2005/8/layout/orgChart1"/>
    <dgm:cxn modelId="{2133789F-5DC8-42A7-8044-D30CA620D0D5}" type="presParOf" srcId="{CD1337CB-1D8E-4A04-B353-A7D043C57D0C}" destId="{E41CCCEA-EE14-430F-BA09-65B0F8B03D5A}" srcOrd="1" destOrd="0" presId="urn:microsoft.com/office/officeart/2005/8/layout/orgChart1"/>
    <dgm:cxn modelId="{4AFFABAD-4628-470C-A6C1-6919501D625E}" type="presParOf" srcId="{E41CCCEA-EE14-430F-BA09-65B0F8B03D5A}" destId="{182FDDF0-837A-4B06-B6BD-3C27A3D0DC0E}" srcOrd="0" destOrd="0" presId="urn:microsoft.com/office/officeart/2005/8/layout/orgChart1"/>
    <dgm:cxn modelId="{CAD1B635-4A2E-4A8F-93F4-A1BE3105F5EE}" type="presParOf" srcId="{E41CCCEA-EE14-430F-BA09-65B0F8B03D5A}" destId="{B547F911-55DB-457D-9FD3-3E86DB4BB9DD}" srcOrd="1" destOrd="0" presId="urn:microsoft.com/office/officeart/2005/8/layout/orgChart1"/>
    <dgm:cxn modelId="{BB856E7F-DB04-4435-BEBD-3C8289A9E85D}" type="presParOf" srcId="{B547F911-55DB-457D-9FD3-3E86DB4BB9DD}" destId="{1387C7CB-1A12-4001-BC6B-16074F61698B}" srcOrd="0" destOrd="0" presId="urn:microsoft.com/office/officeart/2005/8/layout/orgChart1"/>
    <dgm:cxn modelId="{E0D09AB4-35D5-4239-B85E-A87B2C9C71FF}" type="presParOf" srcId="{1387C7CB-1A12-4001-BC6B-16074F61698B}" destId="{9560DE3B-22FD-4AF0-B849-34A38F2F4237}" srcOrd="0" destOrd="0" presId="urn:microsoft.com/office/officeart/2005/8/layout/orgChart1"/>
    <dgm:cxn modelId="{4DE5813A-C897-4B12-B138-C9259BC8ABD1}" type="presParOf" srcId="{1387C7CB-1A12-4001-BC6B-16074F61698B}" destId="{613F88CF-C487-41A6-9C5F-451368C936F4}" srcOrd="1" destOrd="0" presId="urn:microsoft.com/office/officeart/2005/8/layout/orgChart1"/>
    <dgm:cxn modelId="{7A84E723-DC23-44A0-8BD9-DB041111C4A0}" type="presParOf" srcId="{B547F911-55DB-457D-9FD3-3E86DB4BB9DD}" destId="{DA316C17-313E-49C2-A565-04022ACC1E1B}" srcOrd="1" destOrd="0" presId="urn:microsoft.com/office/officeart/2005/8/layout/orgChart1"/>
    <dgm:cxn modelId="{74A113B2-80AF-4F2D-97D1-117B553A60AA}" type="presParOf" srcId="{B547F911-55DB-457D-9FD3-3E86DB4BB9DD}" destId="{0AD5339F-0B73-4946-8D89-99DA6C27058C}" srcOrd="2" destOrd="0" presId="urn:microsoft.com/office/officeart/2005/8/layout/orgChart1"/>
    <dgm:cxn modelId="{5FACBFC0-442B-4FB3-9353-ABD5E875CAC7}" type="presParOf" srcId="{E41CCCEA-EE14-430F-BA09-65B0F8B03D5A}" destId="{DB9EC0CB-717D-4415-9451-C7F1DBD763E1}" srcOrd="2" destOrd="0" presId="urn:microsoft.com/office/officeart/2005/8/layout/orgChart1"/>
    <dgm:cxn modelId="{CEAD3F8D-A1B2-4F87-B1A2-A0D0FEFB4DFF}" type="presParOf" srcId="{E41CCCEA-EE14-430F-BA09-65B0F8B03D5A}" destId="{EC4DA5B2-9B17-490C-AA9C-7403B982C73C}" srcOrd="3" destOrd="0" presId="urn:microsoft.com/office/officeart/2005/8/layout/orgChart1"/>
    <dgm:cxn modelId="{6ED9CDFC-FA1A-48B0-93FB-18FA8B89C5CF}" type="presParOf" srcId="{EC4DA5B2-9B17-490C-AA9C-7403B982C73C}" destId="{5A726E26-20E1-4FA3-889A-52C8181480A8}" srcOrd="0" destOrd="0" presId="urn:microsoft.com/office/officeart/2005/8/layout/orgChart1"/>
    <dgm:cxn modelId="{47C239A3-CBF6-43F3-BF87-68415399A2DA}" type="presParOf" srcId="{5A726E26-20E1-4FA3-889A-52C8181480A8}" destId="{06AA8D45-E8F6-4B8F-839B-096F717A0E75}" srcOrd="0" destOrd="0" presId="urn:microsoft.com/office/officeart/2005/8/layout/orgChart1"/>
    <dgm:cxn modelId="{5C2E6991-0F4E-496E-ABF0-3ECBC14096FE}" type="presParOf" srcId="{5A726E26-20E1-4FA3-889A-52C8181480A8}" destId="{C9B0A108-4C56-4B56-9512-4FBA9A1FD0F9}" srcOrd="1" destOrd="0" presId="urn:microsoft.com/office/officeart/2005/8/layout/orgChart1"/>
    <dgm:cxn modelId="{6D3E7E98-808B-4D77-96B7-16F48FD2ED80}" type="presParOf" srcId="{EC4DA5B2-9B17-490C-AA9C-7403B982C73C}" destId="{CB6501CF-A9DD-4F05-959A-750CB07CD3A7}" srcOrd="1" destOrd="0" presId="urn:microsoft.com/office/officeart/2005/8/layout/orgChart1"/>
    <dgm:cxn modelId="{ED020EEB-3C44-411C-80CB-ACDA93064B25}" type="presParOf" srcId="{EC4DA5B2-9B17-490C-AA9C-7403B982C73C}" destId="{3F787790-DD9B-48DA-AB5B-F23707C10EF7}" srcOrd="2" destOrd="0" presId="urn:microsoft.com/office/officeart/2005/8/layout/orgChart1"/>
    <dgm:cxn modelId="{D9F63279-E78D-4564-BF41-2C90AC89A493}" type="presParOf" srcId="{E41CCCEA-EE14-430F-BA09-65B0F8B03D5A}" destId="{F0723C21-D046-4CD9-9462-1ECFB0227027}" srcOrd="4" destOrd="0" presId="urn:microsoft.com/office/officeart/2005/8/layout/orgChart1"/>
    <dgm:cxn modelId="{A6B1563F-A22A-4F12-9FA3-061666467B40}" type="presParOf" srcId="{E41CCCEA-EE14-430F-BA09-65B0F8B03D5A}" destId="{F2A4CFDE-3C94-47A8-94BD-2D4D6FBE06AA}" srcOrd="5" destOrd="0" presId="urn:microsoft.com/office/officeart/2005/8/layout/orgChart1"/>
    <dgm:cxn modelId="{D2E5EFC3-CF84-4AF6-94E8-D3431DC60751}" type="presParOf" srcId="{F2A4CFDE-3C94-47A8-94BD-2D4D6FBE06AA}" destId="{CAD0F09B-AB79-465A-BD43-19A59B2B5EAC}" srcOrd="0" destOrd="0" presId="urn:microsoft.com/office/officeart/2005/8/layout/orgChart1"/>
    <dgm:cxn modelId="{B1A13D77-31B4-44BA-9DFF-CE20547F0B8A}" type="presParOf" srcId="{CAD0F09B-AB79-465A-BD43-19A59B2B5EAC}" destId="{C01AB380-786F-4002-B488-E12438F147B2}" srcOrd="0" destOrd="0" presId="urn:microsoft.com/office/officeart/2005/8/layout/orgChart1"/>
    <dgm:cxn modelId="{13E0A23A-C880-48E1-AEB5-79933E575A84}" type="presParOf" srcId="{CAD0F09B-AB79-465A-BD43-19A59B2B5EAC}" destId="{EBBE3498-8CE0-41C9-8218-E9269FC22CEA}" srcOrd="1" destOrd="0" presId="urn:microsoft.com/office/officeart/2005/8/layout/orgChart1"/>
    <dgm:cxn modelId="{AA3EB008-E4D9-4305-9D9E-F9B1E09175C8}" type="presParOf" srcId="{F2A4CFDE-3C94-47A8-94BD-2D4D6FBE06AA}" destId="{820ABBA1-4285-456E-9BB8-F019A4138C09}" srcOrd="1" destOrd="0" presId="urn:microsoft.com/office/officeart/2005/8/layout/orgChart1"/>
    <dgm:cxn modelId="{030178DE-D393-4373-A8D6-D3A3BB47C91C}" type="presParOf" srcId="{F2A4CFDE-3C94-47A8-94BD-2D4D6FBE06AA}" destId="{C2243E9C-E8EE-4AE3-AF01-2A743557F449}" srcOrd="2" destOrd="0" presId="urn:microsoft.com/office/officeart/2005/8/layout/orgChart1"/>
    <dgm:cxn modelId="{D4FD0D98-1C97-4CFB-AEB5-DE5BC5303F2B}" type="presParOf" srcId="{E41CCCEA-EE14-430F-BA09-65B0F8B03D5A}" destId="{4E553227-9042-46B4-B7E4-5849EA19F97E}" srcOrd="6" destOrd="0" presId="urn:microsoft.com/office/officeart/2005/8/layout/orgChart1"/>
    <dgm:cxn modelId="{0D6C02E0-02FF-40A0-BC3B-2E2FE0322495}" type="presParOf" srcId="{E41CCCEA-EE14-430F-BA09-65B0F8B03D5A}" destId="{761991F4-ACE2-4E53-BD86-F030FB8B986D}" srcOrd="7" destOrd="0" presId="urn:microsoft.com/office/officeart/2005/8/layout/orgChart1"/>
    <dgm:cxn modelId="{05D1D0DA-A241-4921-A0E4-93BB25D4CAE4}" type="presParOf" srcId="{761991F4-ACE2-4E53-BD86-F030FB8B986D}" destId="{AD52A5F5-3EAE-4F91-BF22-9B2385096CA7}" srcOrd="0" destOrd="0" presId="urn:microsoft.com/office/officeart/2005/8/layout/orgChart1"/>
    <dgm:cxn modelId="{BE60FE4D-A4EB-4FB1-888C-287AE216368D}" type="presParOf" srcId="{AD52A5F5-3EAE-4F91-BF22-9B2385096CA7}" destId="{4E5ED0D9-EA3D-48B0-AC5A-592FE0B68D81}" srcOrd="0" destOrd="0" presId="urn:microsoft.com/office/officeart/2005/8/layout/orgChart1"/>
    <dgm:cxn modelId="{E55046B8-D8B7-45A2-8C46-B1EE6D67E827}" type="presParOf" srcId="{AD52A5F5-3EAE-4F91-BF22-9B2385096CA7}" destId="{A09666D0-0BC0-4D59-BC2B-18BE92EF786D}" srcOrd="1" destOrd="0" presId="urn:microsoft.com/office/officeart/2005/8/layout/orgChart1"/>
    <dgm:cxn modelId="{1B98B5DE-8E76-426F-B9B5-4320A2B27D6C}" type="presParOf" srcId="{761991F4-ACE2-4E53-BD86-F030FB8B986D}" destId="{720ABFF4-A95A-4386-8F02-E0B8CF5C2D07}" srcOrd="1" destOrd="0" presId="urn:microsoft.com/office/officeart/2005/8/layout/orgChart1"/>
    <dgm:cxn modelId="{5AB462B2-5283-492C-BB44-C4FE593494F0}" type="presParOf" srcId="{761991F4-ACE2-4E53-BD86-F030FB8B986D}" destId="{62410866-806B-4570-B139-4760DC0D42D1}" srcOrd="2" destOrd="0" presId="urn:microsoft.com/office/officeart/2005/8/layout/orgChart1"/>
    <dgm:cxn modelId="{0F3FE054-553C-437E-8B74-D255B994B85C}" type="presParOf" srcId="{CD1337CB-1D8E-4A04-B353-A7D043C57D0C}" destId="{6A64F2CC-CBA5-468B-8EBB-B3E7EA12AFE1}" srcOrd="2" destOrd="0" presId="urn:microsoft.com/office/officeart/2005/8/layout/orgChart1"/>
    <dgm:cxn modelId="{12C2B9D1-7C58-4318-B822-672F3596ADC4}" type="presParOf" srcId="{DE5E68BA-890C-4FB2-BD66-DD1747062D84}" destId="{8B07876D-50FD-4158-B092-BBC7F670F21A}" srcOrd="6" destOrd="0" presId="urn:microsoft.com/office/officeart/2005/8/layout/orgChart1"/>
    <dgm:cxn modelId="{6163E562-5B0D-49B9-93BF-51F8124892FA}" type="presParOf" srcId="{DE5E68BA-890C-4FB2-BD66-DD1747062D84}" destId="{14A4219B-A91F-43FC-A7E3-82A659E17AF7}" srcOrd="7" destOrd="0" presId="urn:microsoft.com/office/officeart/2005/8/layout/orgChart1"/>
    <dgm:cxn modelId="{8B0DE1D0-D00D-438E-984C-7D228BA1DA34}" type="presParOf" srcId="{14A4219B-A91F-43FC-A7E3-82A659E17AF7}" destId="{4C1CFB2E-515D-4E28-A232-C65F2C56E77B}" srcOrd="0" destOrd="0" presId="urn:microsoft.com/office/officeart/2005/8/layout/orgChart1"/>
    <dgm:cxn modelId="{F9825D7F-900E-42C7-B8D9-C7165A5800AB}" type="presParOf" srcId="{4C1CFB2E-515D-4E28-A232-C65F2C56E77B}" destId="{01CA5780-6840-4656-BCED-730562CEAC1F}" srcOrd="0" destOrd="0" presId="urn:microsoft.com/office/officeart/2005/8/layout/orgChart1"/>
    <dgm:cxn modelId="{8B933E42-1C8A-42E9-A028-357DC751017C}" type="presParOf" srcId="{4C1CFB2E-515D-4E28-A232-C65F2C56E77B}" destId="{40E36319-D0AD-4D76-8FAB-FAF4FCE7C114}" srcOrd="1" destOrd="0" presId="urn:microsoft.com/office/officeart/2005/8/layout/orgChart1"/>
    <dgm:cxn modelId="{B06C21AD-7E29-42E7-A58D-8142D4C75CA9}" type="presParOf" srcId="{14A4219B-A91F-43FC-A7E3-82A659E17AF7}" destId="{1ED1C6DB-2D01-421D-8FC8-C71B60240E76}" srcOrd="1" destOrd="0" presId="urn:microsoft.com/office/officeart/2005/8/layout/orgChart1"/>
    <dgm:cxn modelId="{7D454CCB-D05C-4987-BA3F-9AA4559EA3CD}" type="presParOf" srcId="{1ED1C6DB-2D01-421D-8FC8-C71B60240E76}" destId="{1490A045-9A0D-4C1F-913F-3F300F753F9A}" srcOrd="0" destOrd="0" presId="urn:microsoft.com/office/officeart/2005/8/layout/orgChart1"/>
    <dgm:cxn modelId="{ACEA8EAD-3414-4067-8972-94E2EEB6D480}" type="presParOf" srcId="{1ED1C6DB-2D01-421D-8FC8-C71B60240E76}" destId="{4EE3D6AD-B3EF-4F7A-A0FC-D3C1CCC8D589}" srcOrd="1" destOrd="0" presId="urn:microsoft.com/office/officeart/2005/8/layout/orgChart1"/>
    <dgm:cxn modelId="{42371E8E-CCF7-4952-BBDB-695E121D75E7}" type="presParOf" srcId="{4EE3D6AD-B3EF-4F7A-A0FC-D3C1CCC8D589}" destId="{A858F8B6-CBC0-468B-894B-8EBE714920B0}" srcOrd="0" destOrd="0" presId="urn:microsoft.com/office/officeart/2005/8/layout/orgChart1"/>
    <dgm:cxn modelId="{6A9555ED-9591-443C-912D-512A9E752879}" type="presParOf" srcId="{A858F8B6-CBC0-468B-894B-8EBE714920B0}" destId="{FD966ECE-CD3D-4B28-B48C-6F18F778E474}" srcOrd="0" destOrd="0" presId="urn:microsoft.com/office/officeart/2005/8/layout/orgChart1"/>
    <dgm:cxn modelId="{CEE9BBFC-2A00-49A8-AA76-6E6944DC5E72}" type="presParOf" srcId="{A858F8B6-CBC0-468B-894B-8EBE714920B0}" destId="{FE42BB51-8D52-414C-B420-346224D5AB35}" srcOrd="1" destOrd="0" presId="urn:microsoft.com/office/officeart/2005/8/layout/orgChart1"/>
    <dgm:cxn modelId="{9C1FE608-5040-4DD5-AC7B-4E0341D5FD3A}" type="presParOf" srcId="{4EE3D6AD-B3EF-4F7A-A0FC-D3C1CCC8D589}" destId="{B15F233F-DB18-4615-9D6D-F3693B333BCB}" srcOrd="1" destOrd="0" presId="urn:microsoft.com/office/officeart/2005/8/layout/orgChart1"/>
    <dgm:cxn modelId="{D5B9DA0C-666A-474C-9F79-2E23567D9A4E}" type="presParOf" srcId="{4EE3D6AD-B3EF-4F7A-A0FC-D3C1CCC8D589}" destId="{03123067-18E4-43F8-9CFC-8A825DDD48B1}" srcOrd="2" destOrd="0" presId="urn:microsoft.com/office/officeart/2005/8/layout/orgChart1"/>
    <dgm:cxn modelId="{6E107356-5233-4A1B-A791-B05638A4E536}" type="presParOf" srcId="{1ED1C6DB-2D01-421D-8FC8-C71B60240E76}" destId="{EEDAEB25-F348-42CA-A65D-83427471B369}" srcOrd="2" destOrd="0" presId="urn:microsoft.com/office/officeart/2005/8/layout/orgChart1"/>
    <dgm:cxn modelId="{645C9D2C-A573-41EA-B4E7-D3E652E5DC8B}" type="presParOf" srcId="{1ED1C6DB-2D01-421D-8FC8-C71B60240E76}" destId="{DDBD8D99-894F-46DF-AEDB-20399764DFE9}" srcOrd="3" destOrd="0" presId="urn:microsoft.com/office/officeart/2005/8/layout/orgChart1"/>
    <dgm:cxn modelId="{E2AEF1FC-5C0D-4A8E-8EFB-F3E67675D487}" type="presParOf" srcId="{DDBD8D99-894F-46DF-AEDB-20399764DFE9}" destId="{8CF9E9FA-5F9A-463F-A24B-94F415350216}" srcOrd="0" destOrd="0" presId="urn:microsoft.com/office/officeart/2005/8/layout/orgChart1"/>
    <dgm:cxn modelId="{F22766A5-9467-47C5-83AC-A44D4B0FD69F}" type="presParOf" srcId="{8CF9E9FA-5F9A-463F-A24B-94F415350216}" destId="{FB5413C2-D369-4BF9-94B9-93A536F25E9F}" srcOrd="0" destOrd="0" presId="urn:microsoft.com/office/officeart/2005/8/layout/orgChart1"/>
    <dgm:cxn modelId="{B00C7677-E1E5-4FC9-AFDB-F0A76596A314}" type="presParOf" srcId="{8CF9E9FA-5F9A-463F-A24B-94F415350216}" destId="{4B7D86A2-D9E5-4B35-835B-E7DDE363FFD1}" srcOrd="1" destOrd="0" presId="urn:microsoft.com/office/officeart/2005/8/layout/orgChart1"/>
    <dgm:cxn modelId="{9A34A0AD-02E6-4DAC-BCA5-470FDA491C4F}" type="presParOf" srcId="{DDBD8D99-894F-46DF-AEDB-20399764DFE9}" destId="{580BE2B1-5EC0-462E-A47E-942BA8DB9C47}" srcOrd="1" destOrd="0" presId="urn:microsoft.com/office/officeart/2005/8/layout/orgChart1"/>
    <dgm:cxn modelId="{D4D37A5E-1332-4ADB-85D6-841FF56E7FF0}" type="presParOf" srcId="{DDBD8D99-894F-46DF-AEDB-20399764DFE9}" destId="{5A75DBB2-EE9F-4571-BD0C-BD6F295D8DC1}" srcOrd="2" destOrd="0" presId="urn:microsoft.com/office/officeart/2005/8/layout/orgChart1"/>
    <dgm:cxn modelId="{4D46714D-F00B-4DAA-851D-DEC37D62BE35}" type="presParOf" srcId="{1ED1C6DB-2D01-421D-8FC8-C71B60240E76}" destId="{CB177522-7161-47B1-8965-C2B764474B7D}" srcOrd="4" destOrd="0" presId="urn:microsoft.com/office/officeart/2005/8/layout/orgChart1"/>
    <dgm:cxn modelId="{2C5510F5-D69D-4B53-936B-55948C45FAE3}" type="presParOf" srcId="{1ED1C6DB-2D01-421D-8FC8-C71B60240E76}" destId="{362FA9B5-DE7A-4BFE-B5A8-0D4D4AAD4758}" srcOrd="5" destOrd="0" presId="urn:microsoft.com/office/officeart/2005/8/layout/orgChart1"/>
    <dgm:cxn modelId="{4F2E0AD1-53E4-45A2-8F32-4675BA76011D}" type="presParOf" srcId="{362FA9B5-DE7A-4BFE-B5A8-0D4D4AAD4758}" destId="{6660A0EC-A9CE-4612-81D1-52FCCD821E0C}" srcOrd="0" destOrd="0" presId="urn:microsoft.com/office/officeart/2005/8/layout/orgChart1"/>
    <dgm:cxn modelId="{20746BCE-700B-4321-9D92-9B2BD226D9F4}" type="presParOf" srcId="{6660A0EC-A9CE-4612-81D1-52FCCD821E0C}" destId="{BDE2763C-9BE6-454A-A990-E728DEA3B2AE}" srcOrd="0" destOrd="0" presId="urn:microsoft.com/office/officeart/2005/8/layout/orgChart1"/>
    <dgm:cxn modelId="{9DAC7605-427B-4E99-88A2-67533AEDFFA1}" type="presParOf" srcId="{6660A0EC-A9CE-4612-81D1-52FCCD821E0C}" destId="{39B851F3-5FC8-4FBC-85E2-6E8EB56231B0}" srcOrd="1" destOrd="0" presId="urn:microsoft.com/office/officeart/2005/8/layout/orgChart1"/>
    <dgm:cxn modelId="{8E3BDFA6-C277-4B2F-B7A8-F79C495EA52B}" type="presParOf" srcId="{362FA9B5-DE7A-4BFE-B5A8-0D4D4AAD4758}" destId="{4DEF0094-8EB4-4FFB-9640-14147AF9B283}" srcOrd="1" destOrd="0" presId="urn:microsoft.com/office/officeart/2005/8/layout/orgChart1"/>
    <dgm:cxn modelId="{7AE04124-C43E-45B6-806B-ABE753F9F55A}" type="presParOf" srcId="{362FA9B5-DE7A-4BFE-B5A8-0D4D4AAD4758}" destId="{7A9AB68A-9459-49B1-9260-4127B277AE6B}" srcOrd="2" destOrd="0" presId="urn:microsoft.com/office/officeart/2005/8/layout/orgChart1"/>
    <dgm:cxn modelId="{F7DD6F95-B6B7-4AF1-8F9D-B1B6E4F99EED}" type="presParOf" srcId="{1ED1C6DB-2D01-421D-8FC8-C71B60240E76}" destId="{0CC1BC50-8871-4890-B8CF-5E928A74D1CE}" srcOrd="6" destOrd="0" presId="urn:microsoft.com/office/officeart/2005/8/layout/orgChart1"/>
    <dgm:cxn modelId="{78A5407C-E7B6-4BD9-A9ED-695E411D65EF}" type="presParOf" srcId="{1ED1C6DB-2D01-421D-8FC8-C71B60240E76}" destId="{31181C61-56DA-4293-AEF6-AB861E4CE0F7}" srcOrd="7" destOrd="0" presId="urn:microsoft.com/office/officeart/2005/8/layout/orgChart1"/>
    <dgm:cxn modelId="{60B37385-7A3A-49DB-BEE4-0044209A284A}" type="presParOf" srcId="{31181C61-56DA-4293-AEF6-AB861E4CE0F7}" destId="{2BED9AA5-90D5-4316-89B7-628252821439}" srcOrd="0" destOrd="0" presId="urn:microsoft.com/office/officeart/2005/8/layout/orgChart1"/>
    <dgm:cxn modelId="{13D0C0E9-8849-4824-8491-3705D2CCE23B}" type="presParOf" srcId="{2BED9AA5-90D5-4316-89B7-628252821439}" destId="{588694BF-3773-4E5E-8B01-727427803051}" srcOrd="0" destOrd="0" presId="urn:microsoft.com/office/officeart/2005/8/layout/orgChart1"/>
    <dgm:cxn modelId="{B23C2040-5019-44DD-93CA-AAEDBB47652E}" type="presParOf" srcId="{2BED9AA5-90D5-4316-89B7-628252821439}" destId="{D20FD1C6-6241-4D4E-98DD-86619546F30C}" srcOrd="1" destOrd="0" presId="urn:microsoft.com/office/officeart/2005/8/layout/orgChart1"/>
    <dgm:cxn modelId="{F7D1FB20-FC4D-4F2C-B17B-513F40C1AABD}" type="presParOf" srcId="{31181C61-56DA-4293-AEF6-AB861E4CE0F7}" destId="{169761A3-4CDD-4932-BEA4-F2C1F1B58733}" srcOrd="1" destOrd="0" presId="urn:microsoft.com/office/officeart/2005/8/layout/orgChart1"/>
    <dgm:cxn modelId="{FD0BE028-B959-4465-B98A-B2253C842CF4}" type="presParOf" srcId="{31181C61-56DA-4293-AEF6-AB861E4CE0F7}" destId="{93F4713A-5B86-4D54-8754-68F6E58935B8}" srcOrd="2" destOrd="0" presId="urn:microsoft.com/office/officeart/2005/8/layout/orgChart1"/>
    <dgm:cxn modelId="{C8A6C013-8153-4E17-9FA5-4266E4AFB81E}" type="presParOf" srcId="{1ED1C6DB-2D01-421D-8FC8-C71B60240E76}" destId="{CED9E5AA-AF87-4360-A7F3-11AB74D03631}" srcOrd="8" destOrd="0" presId="urn:microsoft.com/office/officeart/2005/8/layout/orgChart1"/>
    <dgm:cxn modelId="{5DC5B9B0-ED7B-4FD7-A992-B970FDB13114}" type="presParOf" srcId="{1ED1C6DB-2D01-421D-8FC8-C71B60240E76}" destId="{2F411759-AFAE-4E2E-9E1C-72D606C5CCB3}" srcOrd="9" destOrd="0" presId="urn:microsoft.com/office/officeart/2005/8/layout/orgChart1"/>
    <dgm:cxn modelId="{156D9A34-06FC-4086-A19A-375E4DFAEE04}" type="presParOf" srcId="{2F411759-AFAE-4E2E-9E1C-72D606C5CCB3}" destId="{99F10DB4-40A4-47CE-A8F7-A1FB715C6BC0}" srcOrd="0" destOrd="0" presId="urn:microsoft.com/office/officeart/2005/8/layout/orgChart1"/>
    <dgm:cxn modelId="{2F9FECC5-225A-47EC-BFD6-15D6BD7E4095}" type="presParOf" srcId="{99F10DB4-40A4-47CE-A8F7-A1FB715C6BC0}" destId="{2E4C4010-FAB5-40DA-82F4-AB47D5058D6B}" srcOrd="0" destOrd="0" presId="urn:microsoft.com/office/officeart/2005/8/layout/orgChart1"/>
    <dgm:cxn modelId="{E7CF91E4-F671-41E7-8C3A-832F76D0CE64}" type="presParOf" srcId="{99F10DB4-40A4-47CE-A8F7-A1FB715C6BC0}" destId="{2EA7C1B4-AF56-4471-A065-8ADFD6308EE0}" srcOrd="1" destOrd="0" presId="urn:microsoft.com/office/officeart/2005/8/layout/orgChart1"/>
    <dgm:cxn modelId="{4842F01B-331A-42FB-BCAB-EE16DEFC513D}" type="presParOf" srcId="{2F411759-AFAE-4E2E-9E1C-72D606C5CCB3}" destId="{C0268ED1-8E74-4168-AC5E-D60B6FB6D127}" srcOrd="1" destOrd="0" presId="urn:microsoft.com/office/officeart/2005/8/layout/orgChart1"/>
    <dgm:cxn modelId="{5A836B0F-491A-47A3-9577-BED9B736F4A1}" type="presParOf" srcId="{2F411759-AFAE-4E2E-9E1C-72D606C5CCB3}" destId="{7E18954B-8A27-48B6-93E3-EA36C679DECF}" srcOrd="2" destOrd="0" presId="urn:microsoft.com/office/officeart/2005/8/layout/orgChart1"/>
    <dgm:cxn modelId="{0457641F-CA52-4CDC-8610-78B70DF6B238}" type="presParOf" srcId="{1ED1C6DB-2D01-421D-8FC8-C71B60240E76}" destId="{B36B1E7C-5000-4789-A7B9-3AC45D92E172}" srcOrd="10" destOrd="0" presId="urn:microsoft.com/office/officeart/2005/8/layout/orgChart1"/>
    <dgm:cxn modelId="{DAC31276-7E2D-4533-8751-A546D0EB5030}" type="presParOf" srcId="{1ED1C6DB-2D01-421D-8FC8-C71B60240E76}" destId="{8CE82B3B-6E9F-42AD-A1FD-4149AB4A612D}" srcOrd="11" destOrd="0" presId="urn:microsoft.com/office/officeart/2005/8/layout/orgChart1"/>
    <dgm:cxn modelId="{5F54B6C9-07BC-4091-A6B0-D4A4D17D7076}" type="presParOf" srcId="{8CE82B3B-6E9F-42AD-A1FD-4149AB4A612D}" destId="{2BAF5568-6616-4A9E-B0D2-A42D27B021F9}" srcOrd="0" destOrd="0" presId="urn:microsoft.com/office/officeart/2005/8/layout/orgChart1"/>
    <dgm:cxn modelId="{6498DF0C-DA2D-4C28-8147-D29115D0D01A}" type="presParOf" srcId="{2BAF5568-6616-4A9E-B0D2-A42D27B021F9}" destId="{77643DB5-0A69-4032-B514-DCCF03FA5CD0}" srcOrd="0" destOrd="0" presId="urn:microsoft.com/office/officeart/2005/8/layout/orgChart1"/>
    <dgm:cxn modelId="{A3919911-0149-4CB8-9DB4-060F42B131C7}" type="presParOf" srcId="{2BAF5568-6616-4A9E-B0D2-A42D27B021F9}" destId="{B9C0BD66-3668-429C-904D-8F27505EBBB1}" srcOrd="1" destOrd="0" presId="urn:microsoft.com/office/officeart/2005/8/layout/orgChart1"/>
    <dgm:cxn modelId="{318FFEF5-C216-4864-B518-A3ED4944445C}" type="presParOf" srcId="{8CE82B3B-6E9F-42AD-A1FD-4149AB4A612D}" destId="{71E00E12-F346-4C8F-A8D4-DFBA07DC6CCD}" srcOrd="1" destOrd="0" presId="urn:microsoft.com/office/officeart/2005/8/layout/orgChart1"/>
    <dgm:cxn modelId="{15022EA2-A026-47CD-85B4-35CD11324F8F}" type="presParOf" srcId="{8CE82B3B-6E9F-42AD-A1FD-4149AB4A612D}" destId="{90BF209E-DD4A-4746-AA1A-47AD06D21B8B}" srcOrd="2" destOrd="0" presId="urn:microsoft.com/office/officeart/2005/8/layout/orgChart1"/>
    <dgm:cxn modelId="{D7AE06A2-21E3-498E-88F3-9F566F914801}" type="presParOf" srcId="{1ED1C6DB-2D01-421D-8FC8-C71B60240E76}" destId="{E0216FAE-8FAF-41DD-ACDE-533BE1EBBD89}" srcOrd="12" destOrd="0" presId="urn:microsoft.com/office/officeart/2005/8/layout/orgChart1"/>
    <dgm:cxn modelId="{67FE589F-15B9-40AA-8293-D9A1BDA242D2}" type="presParOf" srcId="{1ED1C6DB-2D01-421D-8FC8-C71B60240E76}" destId="{FA7C9383-BF5D-4A7C-BFD9-A684CA9EB7AD}" srcOrd="13" destOrd="0" presId="urn:microsoft.com/office/officeart/2005/8/layout/orgChart1"/>
    <dgm:cxn modelId="{198A423A-D5B4-4E2E-A81D-1DDB66D1F718}" type="presParOf" srcId="{FA7C9383-BF5D-4A7C-BFD9-A684CA9EB7AD}" destId="{829D69DB-457F-4CB7-8AE1-2AE4C3E63118}" srcOrd="0" destOrd="0" presId="urn:microsoft.com/office/officeart/2005/8/layout/orgChart1"/>
    <dgm:cxn modelId="{DE1CF769-27B2-46B7-9A4E-6093DD518301}" type="presParOf" srcId="{829D69DB-457F-4CB7-8AE1-2AE4C3E63118}" destId="{CD5FE2BF-FC33-47F6-BA09-E21EBCB84ACF}" srcOrd="0" destOrd="0" presId="urn:microsoft.com/office/officeart/2005/8/layout/orgChart1"/>
    <dgm:cxn modelId="{DFBC6AE7-2B28-424B-99D7-4BD672C90146}" type="presParOf" srcId="{829D69DB-457F-4CB7-8AE1-2AE4C3E63118}" destId="{25BE41FE-F2C4-4861-9C0F-51A71772ED18}" srcOrd="1" destOrd="0" presId="urn:microsoft.com/office/officeart/2005/8/layout/orgChart1"/>
    <dgm:cxn modelId="{D5C1ACB4-9689-40D3-AEEB-9B23173369FB}" type="presParOf" srcId="{FA7C9383-BF5D-4A7C-BFD9-A684CA9EB7AD}" destId="{FD579303-1974-4A20-A0A3-DF76919C9F57}" srcOrd="1" destOrd="0" presId="urn:microsoft.com/office/officeart/2005/8/layout/orgChart1"/>
    <dgm:cxn modelId="{6C7BDBA6-9164-400E-8ABA-D2859DC40CE2}" type="presParOf" srcId="{FA7C9383-BF5D-4A7C-BFD9-A684CA9EB7AD}" destId="{5ECC0DA4-D0DC-4CD8-ACDD-72BDDC6A4B3F}" srcOrd="2" destOrd="0" presId="urn:microsoft.com/office/officeart/2005/8/layout/orgChart1"/>
    <dgm:cxn modelId="{616EA5C7-5BB1-4EB2-B47B-658CA7666DDB}" type="presParOf" srcId="{14A4219B-A91F-43FC-A7E3-82A659E17AF7}" destId="{39240649-EFA9-4253-867C-21D4EE575010}" srcOrd="2" destOrd="0" presId="urn:microsoft.com/office/officeart/2005/8/layout/orgChart1"/>
    <dgm:cxn modelId="{23423EC9-1910-4869-8FBE-C82167B75638}" type="presParOf" srcId="{DE5E68BA-890C-4FB2-BD66-DD1747062D84}" destId="{DF5FD216-3830-488A-B9F0-E3BDC8EE37E4}" srcOrd="8" destOrd="0" presId="urn:microsoft.com/office/officeart/2005/8/layout/orgChart1"/>
    <dgm:cxn modelId="{EB17CDD6-60C1-4BCD-BF09-2B82886A1C58}" type="presParOf" srcId="{DE5E68BA-890C-4FB2-BD66-DD1747062D84}" destId="{F267557C-AA4B-4B00-B6F8-B64DF10DCFB6}" srcOrd="9" destOrd="0" presId="urn:microsoft.com/office/officeart/2005/8/layout/orgChart1"/>
    <dgm:cxn modelId="{52D9F8DD-8664-4993-A7FC-2ACCE3C96430}" type="presParOf" srcId="{F267557C-AA4B-4B00-B6F8-B64DF10DCFB6}" destId="{7413B12A-6D14-421E-92EE-C077788EEC6B}" srcOrd="0" destOrd="0" presId="urn:microsoft.com/office/officeart/2005/8/layout/orgChart1"/>
    <dgm:cxn modelId="{F279FD60-ABA6-4ED4-BB9A-83B48389BDF8}" type="presParOf" srcId="{7413B12A-6D14-421E-92EE-C077788EEC6B}" destId="{9E26C55B-1456-438C-B98F-516F7D2166D8}" srcOrd="0" destOrd="0" presId="urn:microsoft.com/office/officeart/2005/8/layout/orgChart1"/>
    <dgm:cxn modelId="{2821993C-F622-45D3-BA84-1934E2F56CDC}" type="presParOf" srcId="{7413B12A-6D14-421E-92EE-C077788EEC6B}" destId="{B91664E6-F8A3-4FC2-B47B-653E23F03787}" srcOrd="1" destOrd="0" presId="urn:microsoft.com/office/officeart/2005/8/layout/orgChart1"/>
    <dgm:cxn modelId="{794C7EB9-9450-4618-B537-DB3F9FCF5FCB}" type="presParOf" srcId="{F267557C-AA4B-4B00-B6F8-B64DF10DCFB6}" destId="{C3B10C47-B0D1-45BD-8578-3BB1378748A1}" srcOrd="1" destOrd="0" presId="urn:microsoft.com/office/officeart/2005/8/layout/orgChart1"/>
    <dgm:cxn modelId="{F4DADA4E-74B6-481E-936E-CEB453C87B45}" type="presParOf" srcId="{C3B10C47-B0D1-45BD-8578-3BB1378748A1}" destId="{9326FC1E-3DA5-49AF-A0BF-193D44103794}" srcOrd="0" destOrd="0" presId="urn:microsoft.com/office/officeart/2005/8/layout/orgChart1"/>
    <dgm:cxn modelId="{72B25093-0D8D-4BF0-8CC6-C15B1A390590}" type="presParOf" srcId="{C3B10C47-B0D1-45BD-8578-3BB1378748A1}" destId="{9A5EA9BD-C25C-4939-8D21-A7204D1C8DCA}" srcOrd="1" destOrd="0" presId="urn:microsoft.com/office/officeart/2005/8/layout/orgChart1"/>
    <dgm:cxn modelId="{58ED9BA8-1CFB-4842-A855-B5B5DC44B007}" type="presParOf" srcId="{9A5EA9BD-C25C-4939-8D21-A7204D1C8DCA}" destId="{6BDA9314-EF57-4C3C-85A7-12CB5F95DA96}" srcOrd="0" destOrd="0" presId="urn:microsoft.com/office/officeart/2005/8/layout/orgChart1"/>
    <dgm:cxn modelId="{C387AE8E-D4F9-4282-A66E-CCC909F83B25}" type="presParOf" srcId="{6BDA9314-EF57-4C3C-85A7-12CB5F95DA96}" destId="{D29FB66F-E5B8-4CC0-8F61-E538A7CD41A9}" srcOrd="0" destOrd="0" presId="urn:microsoft.com/office/officeart/2005/8/layout/orgChart1"/>
    <dgm:cxn modelId="{59EAE15C-7CBD-47A7-B781-167AB1882882}" type="presParOf" srcId="{6BDA9314-EF57-4C3C-85A7-12CB5F95DA96}" destId="{AA4DBA9B-AE00-414E-94F4-42305E3F2814}" srcOrd="1" destOrd="0" presId="urn:microsoft.com/office/officeart/2005/8/layout/orgChart1"/>
    <dgm:cxn modelId="{E53C16F6-2A01-4A27-BE18-EEFC1D31E820}" type="presParOf" srcId="{9A5EA9BD-C25C-4939-8D21-A7204D1C8DCA}" destId="{33526997-09E9-4A43-BBD6-1012C762AB75}" srcOrd="1" destOrd="0" presId="urn:microsoft.com/office/officeart/2005/8/layout/orgChart1"/>
    <dgm:cxn modelId="{8E61EA38-C438-4FF3-89F3-86AA971F40B9}" type="presParOf" srcId="{9A5EA9BD-C25C-4939-8D21-A7204D1C8DCA}" destId="{73A21600-89CA-4FD4-A88F-3CD33B094E18}" srcOrd="2" destOrd="0" presId="urn:microsoft.com/office/officeart/2005/8/layout/orgChart1"/>
    <dgm:cxn modelId="{2F605088-0495-43D6-83B0-88B5437F7CC4}" type="presParOf" srcId="{C3B10C47-B0D1-45BD-8578-3BB1378748A1}" destId="{3A8992C9-5FD2-42AA-B631-3BE122474178}" srcOrd="2" destOrd="0" presId="urn:microsoft.com/office/officeart/2005/8/layout/orgChart1"/>
    <dgm:cxn modelId="{7383C2AF-3B0A-4B05-83D4-EDE49EBFCA32}" type="presParOf" srcId="{C3B10C47-B0D1-45BD-8578-3BB1378748A1}" destId="{C7F6A175-D801-4C67-BC02-29CA0EF0C605}" srcOrd="3" destOrd="0" presId="urn:microsoft.com/office/officeart/2005/8/layout/orgChart1"/>
    <dgm:cxn modelId="{137C0AD9-2FBE-43FE-9C10-EB0EBC12CD0C}" type="presParOf" srcId="{C7F6A175-D801-4C67-BC02-29CA0EF0C605}" destId="{136EA226-C437-4B09-8A13-6C08CA76B311}" srcOrd="0" destOrd="0" presId="urn:microsoft.com/office/officeart/2005/8/layout/orgChart1"/>
    <dgm:cxn modelId="{A5768FEB-59EC-4A28-ADC5-2AF285D89B9E}" type="presParOf" srcId="{136EA226-C437-4B09-8A13-6C08CA76B311}" destId="{9CC71673-A216-4703-B6B7-B70855609280}" srcOrd="0" destOrd="0" presId="urn:microsoft.com/office/officeart/2005/8/layout/orgChart1"/>
    <dgm:cxn modelId="{B64759AA-EB11-4DF5-B0DE-E97DF3F95766}" type="presParOf" srcId="{136EA226-C437-4B09-8A13-6C08CA76B311}" destId="{D92D0658-0F37-4EA5-94B0-6340EB6690C0}" srcOrd="1" destOrd="0" presId="urn:microsoft.com/office/officeart/2005/8/layout/orgChart1"/>
    <dgm:cxn modelId="{B140B6C0-B14D-4E16-978E-74A8D5AC4A92}" type="presParOf" srcId="{C7F6A175-D801-4C67-BC02-29CA0EF0C605}" destId="{2A42105F-59C8-49CA-A808-1F85E41E3734}" srcOrd="1" destOrd="0" presId="urn:microsoft.com/office/officeart/2005/8/layout/orgChart1"/>
    <dgm:cxn modelId="{2ED7E1C0-1EAA-4A0A-8531-359271AF5EE8}" type="presParOf" srcId="{C7F6A175-D801-4C67-BC02-29CA0EF0C605}" destId="{8D5520B7-818B-487D-BF2D-4F19EEA5BAAA}" srcOrd="2" destOrd="0" presId="urn:microsoft.com/office/officeart/2005/8/layout/orgChart1"/>
    <dgm:cxn modelId="{C4D5B422-2BEB-432E-A6D4-06B8FB51E372}" type="presParOf" srcId="{C3B10C47-B0D1-45BD-8578-3BB1378748A1}" destId="{57B3C096-5FB7-4C87-984F-315CE18B29DC}" srcOrd="4" destOrd="0" presId="urn:microsoft.com/office/officeart/2005/8/layout/orgChart1"/>
    <dgm:cxn modelId="{78693DCE-3CCE-4285-AC32-5037A2B336D7}" type="presParOf" srcId="{C3B10C47-B0D1-45BD-8578-3BB1378748A1}" destId="{4942F383-F9B4-46D6-BF6B-CE30BD1A264F}" srcOrd="5" destOrd="0" presId="urn:microsoft.com/office/officeart/2005/8/layout/orgChart1"/>
    <dgm:cxn modelId="{AA90A54D-63C6-4BF4-8310-C1EE91A32722}" type="presParOf" srcId="{4942F383-F9B4-46D6-BF6B-CE30BD1A264F}" destId="{6534C2FF-48C8-42CA-A36B-6C4FDD78F492}" srcOrd="0" destOrd="0" presId="urn:microsoft.com/office/officeart/2005/8/layout/orgChart1"/>
    <dgm:cxn modelId="{1C1D9AE1-9F92-4DD0-A97D-9D7A17812C7C}" type="presParOf" srcId="{6534C2FF-48C8-42CA-A36B-6C4FDD78F492}" destId="{BF8C9E8F-65F3-4220-9070-44F2A67EFB58}" srcOrd="0" destOrd="0" presId="urn:microsoft.com/office/officeart/2005/8/layout/orgChart1"/>
    <dgm:cxn modelId="{A5B2AD13-D731-4AB3-86B7-60226A8D3EE7}" type="presParOf" srcId="{6534C2FF-48C8-42CA-A36B-6C4FDD78F492}" destId="{E0303A45-D167-42AD-B925-9B333BFE481D}" srcOrd="1" destOrd="0" presId="urn:microsoft.com/office/officeart/2005/8/layout/orgChart1"/>
    <dgm:cxn modelId="{D864E27C-E597-4351-8F66-96E6053B8859}" type="presParOf" srcId="{4942F383-F9B4-46D6-BF6B-CE30BD1A264F}" destId="{D2147AE2-BD69-4296-8039-E4AF48630297}" srcOrd="1" destOrd="0" presId="urn:microsoft.com/office/officeart/2005/8/layout/orgChart1"/>
    <dgm:cxn modelId="{E85734CD-0EF7-4293-8E3A-FCB2D87846D2}" type="presParOf" srcId="{4942F383-F9B4-46D6-BF6B-CE30BD1A264F}" destId="{BD9C5E08-4126-4B0D-9056-D6F244338A0D}" srcOrd="2" destOrd="0" presId="urn:microsoft.com/office/officeart/2005/8/layout/orgChart1"/>
    <dgm:cxn modelId="{8FBF496F-17D5-42AB-90E7-8E61D106BD82}" type="presParOf" srcId="{C3B10C47-B0D1-45BD-8578-3BB1378748A1}" destId="{DB9C7E47-D867-4B9C-98F5-27657A5DD066}" srcOrd="6" destOrd="0" presId="urn:microsoft.com/office/officeart/2005/8/layout/orgChart1"/>
    <dgm:cxn modelId="{5CE993A6-DDFD-47DC-B33D-F4F97F3730BC}" type="presParOf" srcId="{C3B10C47-B0D1-45BD-8578-3BB1378748A1}" destId="{CCC036DE-9F81-42FE-B8B4-2A11B6D75341}" srcOrd="7" destOrd="0" presId="urn:microsoft.com/office/officeart/2005/8/layout/orgChart1"/>
    <dgm:cxn modelId="{FCA0C079-516A-4048-A7F6-7D8144368F8E}" type="presParOf" srcId="{CCC036DE-9F81-42FE-B8B4-2A11B6D75341}" destId="{A25B0B5E-9CED-4A47-BCA4-3772E705D23B}" srcOrd="0" destOrd="0" presId="urn:microsoft.com/office/officeart/2005/8/layout/orgChart1"/>
    <dgm:cxn modelId="{A6125C61-F29C-422C-AA5E-336E2DADE0A5}" type="presParOf" srcId="{A25B0B5E-9CED-4A47-BCA4-3772E705D23B}" destId="{4D769E3A-1E6E-418D-AB5B-F3DB44BECA97}" srcOrd="0" destOrd="0" presId="urn:microsoft.com/office/officeart/2005/8/layout/orgChart1"/>
    <dgm:cxn modelId="{F6736C34-7620-42BB-BDF3-5F098DF31C92}" type="presParOf" srcId="{A25B0B5E-9CED-4A47-BCA4-3772E705D23B}" destId="{1F328E49-A0E5-48E4-BE15-853B28DDDA13}" srcOrd="1" destOrd="0" presId="urn:microsoft.com/office/officeart/2005/8/layout/orgChart1"/>
    <dgm:cxn modelId="{778C49DE-866D-45A0-B371-605E3C65D55B}" type="presParOf" srcId="{CCC036DE-9F81-42FE-B8B4-2A11B6D75341}" destId="{F81C8461-E425-435B-9C8A-F3E201EEB22F}" srcOrd="1" destOrd="0" presId="urn:microsoft.com/office/officeart/2005/8/layout/orgChart1"/>
    <dgm:cxn modelId="{2B3662BF-72F9-4A6F-B900-630E8BACBBD9}" type="presParOf" srcId="{CCC036DE-9F81-42FE-B8B4-2A11B6D75341}" destId="{B3032C4C-8456-4EA4-9D08-2F4FD3286133}" srcOrd="2" destOrd="0" presId="urn:microsoft.com/office/officeart/2005/8/layout/orgChart1"/>
    <dgm:cxn modelId="{40841937-891F-4D56-9E1B-79EF63DDF9EA}" type="presParOf" srcId="{F267557C-AA4B-4B00-B6F8-B64DF10DCFB6}" destId="{A713B114-7E28-4A38-ABDA-9AC075C2BC8E}" srcOrd="2" destOrd="0" presId="urn:microsoft.com/office/officeart/2005/8/layout/orgChart1"/>
    <dgm:cxn modelId="{4348C4E6-0A33-46EF-A54A-9C379E276B1C}" type="presParOf" srcId="{DE5E68BA-890C-4FB2-BD66-DD1747062D84}" destId="{DB4F6B53-6F99-44C9-BB63-1813F240220B}" srcOrd="10" destOrd="0" presId="urn:microsoft.com/office/officeart/2005/8/layout/orgChart1"/>
    <dgm:cxn modelId="{BFF523A9-1685-4D87-BEF4-24B98E2816EC}" type="presParOf" srcId="{DE5E68BA-890C-4FB2-BD66-DD1747062D84}" destId="{E9F6F71A-350D-4820-8F9A-2CD38EB1AAB9}" srcOrd="11" destOrd="0" presId="urn:microsoft.com/office/officeart/2005/8/layout/orgChart1"/>
    <dgm:cxn modelId="{714845F8-2859-46CE-9D6B-791876232E39}" type="presParOf" srcId="{E9F6F71A-350D-4820-8F9A-2CD38EB1AAB9}" destId="{6F8505DF-45F5-4553-8BDF-F53F339E7BAA}" srcOrd="0" destOrd="0" presId="urn:microsoft.com/office/officeart/2005/8/layout/orgChart1"/>
    <dgm:cxn modelId="{F7441622-19EA-4FBF-9145-49A117B686EE}" type="presParOf" srcId="{6F8505DF-45F5-4553-8BDF-F53F339E7BAA}" destId="{480BECE9-415B-4E54-9F24-6DFC1E1F478A}" srcOrd="0" destOrd="0" presId="urn:microsoft.com/office/officeart/2005/8/layout/orgChart1"/>
    <dgm:cxn modelId="{0DA6E812-CB6E-4756-9A4B-55F936981953}" type="presParOf" srcId="{6F8505DF-45F5-4553-8BDF-F53F339E7BAA}" destId="{84CE65AD-FBB7-4B16-A136-E6B75B62FBD6}" srcOrd="1" destOrd="0" presId="urn:microsoft.com/office/officeart/2005/8/layout/orgChart1"/>
    <dgm:cxn modelId="{C51DE3A8-A7BE-494D-96F0-0FB28687798B}" type="presParOf" srcId="{E9F6F71A-350D-4820-8F9A-2CD38EB1AAB9}" destId="{8682011D-1D12-443A-9CD5-CF93B5BDE6B7}" srcOrd="1" destOrd="0" presId="urn:microsoft.com/office/officeart/2005/8/layout/orgChart1"/>
    <dgm:cxn modelId="{423D1AE0-211E-4501-B94C-FC407A200D90}" type="presParOf" srcId="{8682011D-1D12-443A-9CD5-CF93B5BDE6B7}" destId="{4FA689B1-0835-480E-87AB-7918EFEA3086}" srcOrd="0" destOrd="0" presId="urn:microsoft.com/office/officeart/2005/8/layout/orgChart1"/>
    <dgm:cxn modelId="{29AD3C46-BBBE-4FAB-B757-FA479D85C057}" type="presParOf" srcId="{8682011D-1D12-443A-9CD5-CF93B5BDE6B7}" destId="{C2C05666-7CA8-4213-A908-33C8C6A3FC79}" srcOrd="1" destOrd="0" presId="urn:microsoft.com/office/officeart/2005/8/layout/orgChart1"/>
    <dgm:cxn modelId="{35838035-F5E9-4FE8-8832-C80941C3A4C6}" type="presParOf" srcId="{C2C05666-7CA8-4213-A908-33C8C6A3FC79}" destId="{6AE163CA-568E-4093-ACF6-6B68B055269B}" srcOrd="0" destOrd="0" presId="urn:microsoft.com/office/officeart/2005/8/layout/orgChart1"/>
    <dgm:cxn modelId="{17A59960-9007-4AA1-BDDE-AEAD8AC2CD4C}" type="presParOf" srcId="{6AE163CA-568E-4093-ACF6-6B68B055269B}" destId="{4DAE482F-2DD5-49D9-B876-84409368810F}" srcOrd="0" destOrd="0" presId="urn:microsoft.com/office/officeart/2005/8/layout/orgChart1"/>
    <dgm:cxn modelId="{EDA8C121-C1F2-41E5-9F36-31865E013091}" type="presParOf" srcId="{6AE163CA-568E-4093-ACF6-6B68B055269B}" destId="{40B07D43-6EB3-40B1-B385-752C84FD9930}" srcOrd="1" destOrd="0" presId="urn:microsoft.com/office/officeart/2005/8/layout/orgChart1"/>
    <dgm:cxn modelId="{434928F6-6E8D-4517-ABFD-6DE5875B357B}" type="presParOf" srcId="{C2C05666-7CA8-4213-A908-33C8C6A3FC79}" destId="{2864FDB8-6113-4497-8256-BEDDD4210836}" srcOrd="1" destOrd="0" presId="urn:microsoft.com/office/officeart/2005/8/layout/orgChart1"/>
    <dgm:cxn modelId="{0D41CC98-26DB-425A-86D2-7ED40E52E6A5}" type="presParOf" srcId="{C2C05666-7CA8-4213-A908-33C8C6A3FC79}" destId="{6EC31E37-E3FE-4DC5-AE16-437F20E98C8C}" srcOrd="2" destOrd="0" presId="urn:microsoft.com/office/officeart/2005/8/layout/orgChart1"/>
    <dgm:cxn modelId="{FEE976E7-A365-4481-B91B-E26129DE359B}" type="presParOf" srcId="{8682011D-1D12-443A-9CD5-CF93B5BDE6B7}" destId="{A5F9C403-5AB6-4115-8462-3C80B0749253}" srcOrd="2" destOrd="0" presId="urn:microsoft.com/office/officeart/2005/8/layout/orgChart1"/>
    <dgm:cxn modelId="{DB67EF6E-62F4-43E6-A890-0628AEBE4E52}" type="presParOf" srcId="{8682011D-1D12-443A-9CD5-CF93B5BDE6B7}" destId="{755A1447-6BF5-4583-9D3F-32432525A2B7}" srcOrd="3" destOrd="0" presId="urn:microsoft.com/office/officeart/2005/8/layout/orgChart1"/>
    <dgm:cxn modelId="{F5950F5D-FA77-47E0-8175-BA9168C3CEAB}" type="presParOf" srcId="{755A1447-6BF5-4583-9D3F-32432525A2B7}" destId="{47D196BD-E6B7-4CCC-B9EA-E5D1A4D528E1}" srcOrd="0" destOrd="0" presId="urn:microsoft.com/office/officeart/2005/8/layout/orgChart1"/>
    <dgm:cxn modelId="{A1D900B9-2659-453A-BB40-525817BECFB2}" type="presParOf" srcId="{47D196BD-E6B7-4CCC-B9EA-E5D1A4D528E1}" destId="{77C64733-F5FF-4A39-8248-42B434303A50}" srcOrd="0" destOrd="0" presId="urn:microsoft.com/office/officeart/2005/8/layout/orgChart1"/>
    <dgm:cxn modelId="{7E99D5DA-FECC-414F-8501-0CA5A7B50A5E}" type="presParOf" srcId="{47D196BD-E6B7-4CCC-B9EA-E5D1A4D528E1}" destId="{6055F331-FCC1-4E3A-ABB8-D1198E442BCF}" srcOrd="1" destOrd="0" presId="urn:microsoft.com/office/officeart/2005/8/layout/orgChart1"/>
    <dgm:cxn modelId="{125C4300-0D63-42B0-9438-B97F646763FE}" type="presParOf" srcId="{755A1447-6BF5-4583-9D3F-32432525A2B7}" destId="{525E54A4-D7FD-4308-B62A-34C113812065}" srcOrd="1" destOrd="0" presId="urn:microsoft.com/office/officeart/2005/8/layout/orgChart1"/>
    <dgm:cxn modelId="{97D5F4B9-495B-4157-8397-713FB4BA454F}" type="presParOf" srcId="{755A1447-6BF5-4583-9D3F-32432525A2B7}" destId="{71141DA9-2CF8-4089-9B49-828EF76A3697}" srcOrd="2" destOrd="0" presId="urn:microsoft.com/office/officeart/2005/8/layout/orgChart1"/>
    <dgm:cxn modelId="{8C529D10-B4A8-46B6-9BF4-8CF8AC4C2957}" type="presParOf" srcId="{8682011D-1D12-443A-9CD5-CF93B5BDE6B7}" destId="{D3A9816E-7D46-497E-9FE8-788A844018BB}" srcOrd="4" destOrd="0" presId="urn:microsoft.com/office/officeart/2005/8/layout/orgChart1"/>
    <dgm:cxn modelId="{711F4CF2-E44C-4EB1-BC38-205EC396AD40}" type="presParOf" srcId="{8682011D-1D12-443A-9CD5-CF93B5BDE6B7}" destId="{895489D7-DD9A-47EE-ABDA-FF4220716570}" srcOrd="5" destOrd="0" presId="urn:microsoft.com/office/officeart/2005/8/layout/orgChart1"/>
    <dgm:cxn modelId="{9BDFCC3B-A9F2-4E76-BEC4-A94BB093A00D}" type="presParOf" srcId="{895489D7-DD9A-47EE-ABDA-FF4220716570}" destId="{9364D4E1-22F5-4138-8B5F-3B09B2267EE2}" srcOrd="0" destOrd="0" presId="urn:microsoft.com/office/officeart/2005/8/layout/orgChart1"/>
    <dgm:cxn modelId="{D2EEEE3C-349F-4DAF-AB4D-460633554A91}" type="presParOf" srcId="{9364D4E1-22F5-4138-8B5F-3B09B2267EE2}" destId="{9C15A53F-6060-4B39-9588-05B8A18D283B}" srcOrd="0" destOrd="0" presId="urn:microsoft.com/office/officeart/2005/8/layout/orgChart1"/>
    <dgm:cxn modelId="{734BC6B6-EC38-40F5-8A7A-541875DA77EE}" type="presParOf" srcId="{9364D4E1-22F5-4138-8B5F-3B09B2267EE2}" destId="{BA544FA8-1A1B-4BF5-A63C-555CB8AA5825}" srcOrd="1" destOrd="0" presId="urn:microsoft.com/office/officeart/2005/8/layout/orgChart1"/>
    <dgm:cxn modelId="{8227BF32-C0F0-4CF5-80CE-7012607A1E13}" type="presParOf" srcId="{895489D7-DD9A-47EE-ABDA-FF4220716570}" destId="{EA4516EA-F3A1-4B2F-9333-7D602D2603DD}" srcOrd="1" destOrd="0" presId="urn:microsoft.com/office/officeart/2005/8/layout/orgChart1"/>
    <dgm:cxn modelId="{EB0769F8-EE2C-443A-8803-954E748B0605}" type="presParOf" srcId="{895489D7-DD9A-47EE-ABDA-FF4220716570}" destId="{79EC18AF-A8D7-4F75-9AF6-5F039C996594}" srcOrd="2" destOrd="0" presId="urn:microsoft.com/office/officeart/2005/8/layout/orgChart1"/>
    <dgm:cxn modelId="{A643CB08-A38C-4873-B8D5-57193FA3A0C7}" type="presParOf" srcId="{8682011D-1D12-443A-9CD5-CF93B5BDE6B7}" destId="{21BF38EF-FB24-4E3A-BD86-7BCEBA8BF224}" srcOrd="6" destOrd="0" presId="urn:microsoft.com/office/officeart/2005/8/layout/orgChart1"/>
    <dgm:cxn modelId="{0A848E01-40D9-47CA-A9E6-B36C32CED77B}" type="presParOf" srcId="{8682011D-1D12-443A-9CD5-CF93B5BDE6B7}" destId="{271B051D-D3A4-441E-B19A-D504CAEF96DF}" srcOrd="7" destOrd="0" presId="urn:microsoft.com/office/officeart/2005/8/layout/orgChart1"/>
    <dgm:cxn modelId="{D19D4877-6C5A-407F-B597-1DC1B4736619}" type="presParOf" srcId="{271B051D-D3A4-441E-B19A-D504CAEF96DF}" destId="{430A6EEC-3BFC-414E-A1A3-36E5D55EB5BD}" srcOrd="0" destOrd="0" presId="urn:microsoft.com/office/officeart/2005/8/layout/orgChart1"/>
    <dgm:cxn modelId="{659A06AC-44EB-462C-972C-0CA3908FB6D8}" type="presParOf" srcId="{430A6EEC-3BFC-414E-A1A3-36E5D55EB5BD}" destId="{44D0C64F-A80C-40E5-8D45-F120C5D733E5}" srcOrd="0" destOrd="0" presId="urn:microsoft.com/office/officeart/2005/8/layout/orgChart1"/>
    <dgm:cxn modelId="{6950A1B3-6670-4B78-ADB5-F1519C4D373C}" type="presParOf" srcId="{430A6EEC-3BFC-414E-A1A3-36E5D55EB5BD}" destId="{422528D6-0AA3-4660-A343-B0385E628F39}" srcOrd="1" destOrd="0" presId="urn:microsoft.com/office/officeart/2005/8/layout/orgChart1"/>
    <dgm:cxn modelId="{194FDB69-9ADB-4C19-B786-D14A14C5CB42}" type="presParOf" srcId="{271B051D-D3A4-441E-B19A-D504CAEF96DF}" destId="{27F036C4-B18D-4664-A985-2F941C1F1E9A}" srcOrd="1" destOrd="0" presId="urn:microsoft.com/office/officeart/2005/8/layout/orgChart1"/>
    <dgm:cxn modelId="{944891E9-A21D-4D88-BB2E-B94D78C91A7B}" type="presParOf" srcId="{271B051D-D3A4-441E-B19A-D504CAEF96DF}" destId="{04CDF3B2-A94E-4103-BF94-86DFD1A7EBBE}" srcOrd="2" destOrd="0" presId="urn:microsoft.com/office/officeart/2005/8/layout/orgChart1"/>
    <dgm:cxn modelId="{D0E6335C-3C4E-4AC3-B0D0-B2F91D32A105}" type="presParOf" srcId="{E9F6F71A-350D-4820-8F9A-2CD38EB1AAB9}" destId="{9E27C41E-CCDF-4B78-BF5B-1A23DF211295}" srcOrd="2" destOrd="0" presId="urn:microsoft.com/office/officeart/2005/8/layout/orgChart1"/>
    <dgm:cxn modelId="{14608261-ED39-4EB9-85DA-9F725207CB2F}" type="presParOf" srcId="{C32DF28D-CA7E-4A5C-8D86-B6F45CC92277}" destId="{BAB101C1-6869-40B4-ADFC-AC844144F6B4}" srcOrd="2" destOrd="0" presId="urn:microsoft.com/office/officeart/2005/8/layout/orgChart1"/>
    <dgm:cxn modelId="{7E7753CD-96A6-4B90-A98F-56815A1FD283}" type="presParOf" srcId="{BAB101C1-6869-40B4-ADFC-AC844144F6B4}" destId="{18582190-DB8C-4B47-85F3-E15F5454184E}" srcOrd="0" destOrd="0" presId="urn:microsoft.com/office/officeart/2005/8/layout/orgChart1"/>
    <dgm:cxn modelId="{EE95FAE7-154C-437C-AF7B-DFCA94ED4CB3}" type="presParOf" srcId="{BAB101C1-6869-40B4-ADFC-AC844144F6B4}" destId="{1070EC5D-AD27-4F51-BB32-37E4E0186C06}" srcOrd="1" destOrd="0" presId="urn:microsoft.com/office/officeart/2005/8/layout/orgChart1"/>
    <dgm:cxn modelId="{DD152AD7-C7EA-4245-B27A-804BA1675447}" type="presParOf" srcId="{1070EC5D-AD27-4F51-BB32-37E4E0186C06}" destId="{39E9106B-E8AC-4711-A0F5-E813765D16CB}" srcOrd="0" destOrd="0" presId="urn:microsoft.com/office/officeart/2005/8/layout/orgChart1"/>
    <dgm:cxn modelId="{50E0F288-163A-4F7C-A83D-1AE6ADEA01C0}" type="presParOf" srcId="{39E9106B-E8AC-4711-A0F5-E813765D16CB}" destId="{82FB15B3-B433-4320-B920-9DDECF3897A3}" srcOrd="0" destOrd="0" presId="urn:microsoft.com/office/officeart/2005/8/layout/orgChart1"/>
    <dgm:cxn modelId="{3C3FDC52-072D-49CE-A8B4-734297143665}" type="presParOf" srcId="{39E9106B-E8AC-4711-A0F5-E813765D16CB}" destId="{E84CB678-5C83-4124-BFB9-C3E7A8D18EFA}" srcOrd="1" destOrd="0" presId="urn:microsoft.com/office/officeart/2005/8/layout/orgChart1"/>
    <dgm:cxn modelId="{8C9751C7-E07C-4411-B24E-D8340AFE6030}" type="presParOf" srcId="{1070EC5D-AD27-4F51-BB32-37E4E0186C06}" destId="{DAC67053-FF22-46FE-A690-91623ED68FD2}" srcOrd="1" destOrd="0" presId="urn:microsoft.com/office/officeart/2005/8/layout/orgChart1"/>
    <dgm:cxn modelId="{77458BD5-77F7-443D-A2F9-B4FD9EC9DEC9}" type="presParOf" srcId="{1070EC5D-AD27-4F51-BB32-37E4E0186C06}" destId="{FF82815F-0A62-4488-B295-84833E56104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82190-DB8C-4B47-85F3-E15F5454184E}">
      <dsp:nvSpPr>
        <dsp:cNvPr id="0" name=""/>
        <dsp:cNvSpPr/>
      </dsp:nvSpPr>
      <dsp:spPr>
        <a:xfrm>
          <a:off x="4019206" y="456815"/>
          <a:ext cx="95593" cy="418788"/>
        </a:xfrm>
        <a:custGeom>
          <a:avLst/>
          <a:gdLst/>
          <a:ahLst/>
          <a:cxnLst/>
          <a:rect l="0" t="0" r="0" b="0"/>
          <a:pathLst>
            <a:path>
              <a:moveTo>
                <a:pt x="95593" y="0"/>
              </a:moveTo>
              <a:lnTo>
                <a:pt x="95593" y="418788"/>
              </a:lnTo>
              <a:lnTo>
                <a:pt x="0" y="418788"/>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BF38EF-FB24-4E3A-BD86-7BCEBA8BF224}">
      <dsp:nvSpPr>
        <dsp:cNvPr id="0" name=""/>
        <dsp:cNvSpPr/>
      </dsp:nvSpPr>
      <dsp:spPr>
        <a:xfrm>
          <a:off x="6827820" y="1749597"/>
          <a:ext cx="136561" cy="2357960"/>
        </a:xfrm>
        <a:custGeom>
          <a:avLst/>
          <a:gdLst/>
          <a:ahLst/>
          <a:cxnLst/>
          <a:rect l="0" t="0" r="0" b="0"/>
          <a:pathLst>
            <a:path>
              <a:moveTo>
                <a:pt x="0" y="0"/>
              </a:moveTo>
              <a:lnTo>
                <a:pt x="0" y="2357960"/>
              </a:lnTo>
              <a:lnTo>
                <a:pt x="136561" y="2357960"/>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A9816E-7D46-497E-9FE8-788A844018BB}">
      <dsp:nvSpPr>
        <dsp:cNvPr id="0" name=""/>
        <dsp:cNvSpPr/>
      </dsp:nvSpPr>
      <dsp:spPr>
        <a:xfrm>
          <a:off x="6827820" y="1749597"/>
          <a:ext cx="136561" cy="1711569"/>
        </a:xfrm>
        <a:custGeom>
          <a:avLst/>
          <a:gdLst/>
          <a:ahLst/>
          <a:cxnLst/>
          <a:rect l="0" t="0" r="0" b="0"/>
          <a:pathLst>
            <a:path>
              <a:moveTo>
                <a:pt x="0" y="0"/>
              </a:moveTo>
              <a:lnTo>
                <a:pt x="0" y="1711569"/>
              </a:lnTo>
              <a:lnTo>
                <a:pt x="136561"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F9C403-5AB6-4115-8462-3C80B0749253}">
      <dsp:nvSpPr>
        <dsp:cNvPr id="0" name=""/>
        <dsp:cNvSpPr/>
      </dsp:nvSpPr>
      <dsp:spPr>
        <a:xfrm>
          <a:off x="6827820" y="1749597"/>
          <a:ext cx="136561" cy="1065179"/>
        </a:xfrm>
        <a:custGeom>
          <a:avLst/>
          <a:gdLst/>
          <a:ahLst/>
          <a:cxnLst/>
          <a:rect l="0" t="0" r="0" b="0"/>
          <a:pathLst>
            <a:path>
              <a:moveTo>
                <a:pt x="0" y="0"/>
              </a:moveTo>
              <a:lnTo>
                <a:pt x="0" y="1065179"/>
              </a:lnTo>
              <a:lnTo>
                <a:pt x="136561"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A689B1-0835-480E-87AB-7918EFEA3086}">
      <dsp:nvSpPr>
        <dsp:cNvPr id="0" name=""/>
        <dsp:cNvSpPr/>
      </dsp:nvSpPr>
      <dsp:spPr>
        <a:xfrm>
          <a:off x="6827820" y="1749597"/>
          <a:ext cx="136561" cy="418788"/>
        </a:xfrm>
        <a:custGeom>
          <a:avLst/>
          <a:gdLst/>
          <a:ahLst/>
          <a:cxnLst/>
          <a:rect l="0" t="0" r="0" b="0"/>
          <a:pathLst>
            <a:path>
              <a:moveTo>
                <a:pt x="0" y="0"/>
              </a:moveTo>
              <a:lnTo>
                <a:pt x="0" y="418788"/>
              </a:lnTo>
              <a:lnTo>
                <a:pt x="136561"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4F6B53-6F99-44C9-BB63-1813F240220B}">
      <dsp:nvSpPr>
        <dsp:cNvPr id="0" name=""/>
        <dsp:cNvSpPr/>
      </dsp:nvSpPr>
      <dsp:spPr>
        <a:xfrm>
          <a:off x="4114799" y="456815"/>
          <a:ext cx="3077184" cy="837576"/>
        </a:xfrm>
        <a:custGeom>
          <a:avLst/>
          <a:gdLst/>
          <a:ahLst/>
          <a:cxnLst/>
          <a:rect l="0" t="0" r="0" b="0"/>
          <a:pathLst>
            <a:path>
              <a:moveTo>
                <a:pt x="0" y="0"/>
              </a:moveTo>
              <a:lnTo>
                <a:pt x="0" y="741983"/>
              </a:lnTo>
              <a:lnTo>
                <a:pt x="3077184" y="741983"/>
              </a:lnTo>
              <a:lnTo>
                <a:pt x="3077184"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9C7E47-D867-4B9C-98F5-27657A5DD066}">
      <dsp:nvSpPr>
        <dsp:cNvPr id="0" name=""/>
        <dsp:cNvSpPr/>
      </dsp:nvSpPr>
      <dsp:spPr>
        <a:xfrm>
          <a:off x="5726224" y="1749597"/>
          <a:ext cx="136561" cy="2357960"/>
        </a:xfrm>
        <a:custGeom>
          <a:avLst/>
          <a:gdLst/>
          <a:ahLst/>
          <a:cxnLst/>
          <a:rect l="0" t="0" r="0" b="0"/>
          <a:pathLst>
            <a:path>
              <a:moveTo>
                <a:pt x="0" y="0"/>
              </a:moveTo>
              <a:lnTo>
                <a:pt x="0" y="2357960"/>
              </a:lnTo>
              <a:lnTo>
                <a:pt x="136561" y="2357960"/>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B3C096-5FB7-4C87-984F-315CE18B29DC}">
      <dsp:nvSpPr>
        <dsp:cNvPr id="0" name=""/>
        <dsp:cNvSpPr/>
      </dsp:nvSpPr>
      <dsp:spPr>
        <a:xfrm>
          <a:off x="5726224" y="1749597"/>
          <a:ext cx="136561" cy="1711569"/>
        </a:xfrm>
        <a:custGeom>
          <a:avLst/>
          <a:gdLst/>
          <a:ahLst/>
          <a:cxnLst/>
          <a:rect l="0" t="0" r="0" b="0"/>
          <a:pathLst>
            <a:path>
              <a:moveTo>
                <a:pt x="0" y="0"/>
              </a:moveTo>
              <a:lnTo>
                <a:pt x="0" y="1711569"/>
              </a:lnTo>
              <a:lnTo>
                <a:pt x="136561"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8992C9-5FD2-42AA-B631-3BE122474178}">
      <dsp:nvSpPr>
        <dsp:cNvPr id="0" name=""/>
        <dsp:cNvSpPr/>
      </dsp:nvSpPr>
      <dsp:spPr>
        <a:xfrm>
          <a:off x="5726224" y="1749597"/>
          <a:ext cx="136561" cy="1065179"/>
        </a:xfrm>
        <a:custGeom>
          <a:avLst/>
          <a:gdLst/>
          <a:ahLst/>
          <a:cxnLst/>
          <a:rect l="0" t="0" r="0" b="0"/>
          <a:pathLst>
            <a:path>
              <a:moveTo>
                <a:pt x="0" y="0"/>
              </a:moveTo>
              <a:lnTo>
                <a:pt x="0" y="1065179"/>
              </a:lnTo>
              <a:lnTo>
                <a:pt x="136561"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26FC1E-3DA5-49AF-A0BF-193D44103794}">
      <dsp:nvSpPr>
        <dsp:cNvPr id="0" name=""/>
        <dsp:cNvSpPr/>
      </dsp:nvSpPr>
      <dsp:spPr>
        <a:xfrm>
          <a:off x="5726224" y="1749597"/>
          <a:ext cx="136561" cy="418788"/>
        </a:xfrm>
        <a:custGeom>
          <a:avLst/>
          <a:gdLst/>
          <a:ahLst/>
          <a:cxnLst/>
          <a:rect l="0" t="0" r="0" b="0"/>
          <a:pathLst>
            <a:path>
              <a:moveTo>
                <a:pt x="0" y="0"/>
              </a:moveTo>
              <a:lnTo>
                <a:pt x="0" y="418788"/>
              </a:lnTo>
              <a:lnTo>
                <a:pt x="136561"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5FD216-3830-488A-B9F0-E3BDC8EE37E4}">
      <dsp:nvSpPr>
        <dsp:cNvPr id="0" name=""/>
        <dsp:cNvSpPr/>
      </dsp:nvSpPr>
      <dsp:spPr>
        <a:xfrm>
          <a:off x="4114799" y="456815"/>
          <a:ext cx="1975588" cy="837576"/>
        </a:xfrm>
        <a:custGeom>
          <a:avLst/>
          <a:gdLst/>
          <a:ahLst/>
          <a:cxnLst/>
          <a:rect l="0" t="0" r="0" b="0"/>
          <a:pathLst>
            <a:path>
              <a:moveTo>
                <a:pt x="0" y="0"/>
              </a:moveTo>
              <a:lnTo>
                <a:pt x="0" y="741983"/>
              </a:lnTo>
              <a:lnTo>
                <a:pt x="1975588" y="741983"/>
              </a:lnTo>
              <a:lnTo>
                <a:pt x="1975588"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216FAE-8FAF-41DD-ACDE-533BE1EBBD89}">
      <dsp:nvSpPr>
        <dsp:cNvPr id="0" name=""/>
        <dsp:cNvSpPr/>
      </dsp:nvSpPr>
      <dsp:spPr>
        <a:xfrm>
          <a:off x="4570004" y="1749597"/>
          <a:ext cx="95593" cy="2394368"/>
        </a:xfrm>
        <a:custGeom>
          <a:avLst/>
          <a:gdLst/>
          <a:ahLst/>
          <a:cxnLst/>
          <a:rect l="0" t="0" r="0" b="0"/>
          <a:pathLst>
            <a:path>
              <a:moveTo>
                <a:pt x="95593" y="0"/>
              </a:moveTo>
              <a:lnTo>
                <a:pt x="95593" y="2394368"/>
              </a:lnTo>
              <a:lnTo>
                <a:pt x="0" y="239436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6B1E7C-5000-4789-A7B9-3AC45D92E172}">
      <dsp:nvSpPr>
        <dsp:cNvPr id="0" name=""/>
        <dsp:cNvSpPr/>
      </dsp:nvSpPr>
      <dsp:spPr>
        <a:xfrm>
          <a:off x="4665597" y="1749597"/>
          <a:ext cx="95593" cy="1711569"/>
        </a:xfrm>
        <a:custGeom>
          <a:avLst/>
          <a:gdLst/>
          <a:ahLst/>
          <a:cxnLst/>
          <a:rect l="0" t="0" r="0" b="0"/>
          <a:pathLst>
            <a:path>
              <a:moveTo>
                <a:pt x="0" y="0"/>
              </a:moveTo>
              <a:lnTo>
                <a:pt x="0" y="1711569"/>
              </a:lnTo>
              <a:lnTo>
                <a:pt x="95593"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D9E5AA-AF87-4360-A7F3-11AB74D03631}">
      <dsp:nvSpPr>
        <dsp:cNvPr id="0" name=""/>
        <dsp:cNvSpPr/>
      </dsp:nvSpPr>
      <dsp:spPr>
        <a:xfrm>
          <a:off x="4570004" y="1749597"/>
          <a:ext cx="95593" cy="1711569"/>
        </a:xfrm>
        <a:custGeom>
          <a:avLst/>
          <a:gdLst/>
          <a:ahLst/>
          <a:cxnLst/>
          <a:rect l="0" t="0" r="0" b="0"/>
          <a:pathLst>
            <a:path>
              <a:moveTo>
                <a:pt x="95593" y="0"/>
              </a:moveTo>
              <a:lnTo>
                <a:pt x="95593" y="1711569"/>
              </a:lnTo>
              <a:lnTo>
                <a:pt x="0"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C1BC50-8871-4890-B8CF-5E928A74D1CE}">
      <dsp:nvSpPr>
        <dsp:cNvPr id="0" name=""/>
        <dsp:cNvSpPr/>
      </dsp:nvSpPr>
      <dsp:spPr>
        <a:xfrm>
          <a:off x="4665597" y="1749597"/>
          <a:ext cx="95593" cy="1065179"/>
        </a:xfrm>
        <a:custGeom>
          <a:avLst/>
          <a:gdLst/>
          <a:ahLst/>
          <a:cxnLst/>
          <a:rect l="0" t="0" r="0" b="0"/>
          <a:pathLst>
            <a:path>
              <a:moveTo>
                <a:pt x="0" y="0"/>
              </a:moveTo>
              <a:lnTo>
                <a:pt x="0" y="1065179"/>
              </a:lnTo>
              <a:lnTo>
                <a:pt x="95593"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177522-7161-47B1-8965-C2B764474B7D}">
      <dsp:nvSpPr>
        <dsp:cNvPr id="0" name=""/>
        <dsp:cNvSpPr/>
      </dsp:nvSpPr>
      <dsp:spPr>
        <a:xfrm>
          <a:off x="4570004" y="1749597"/>
          <a:ext cx="95593" cy="1065179"/>
        </a:xfrm>
        <a:custGeom>
          <a:avLst/>
          <a:gdLst/>
          <a:ahLst/>
          <a:cxnLst/>
          <a:rect l="0" t="0" r="0" b="0"/>
          <a:pathLst>
            <a:path>
              <a:moveTo>
                <a:pt x="95593" y="0"/>
              </a:moveTo>
              <a:lnTo>
                <a:pt x="95593" y="1065179"/>
              </a:lnTo>
              <a:lnTo>
                <a:pt x="0"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DAEB25-F348-42CA-A65D-83427471B369}">
      <dsp:nvSpPr>
        <dsp:cNvPr id="0" name=""/>
        <dsp:cNvSpPr/>
      </dsp:nvSpPr>
      <dsp:spPr>
        <a:xfrm>
          <a:off x="4665597" y="1749597"/>
          <a:ext cx="95593" cy="418788"/>
        </a:xfrm>
        <a:custGeom>
          <a:avLst/>
          <a:gdLst/>
          <a:ahLst/>
          <a:cxnLst/>
          <a:rect l="0" t="0" r="0" b="0"/>
          <a:pathLst>
            <a:path>
              <a:moveTo>
                <a:pt x="0" y="0"/>
              </a:moveTo>
              <a:lnTo>
                <a:pt x="0" y="418788"/>
              </a:lnTo>
              <a:lnTo>
                <a:pt x="95593"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90A045-9A0D-4C1F-913F-3F300F753F9A}">
      <dsp:nvSpPr>
        <dsp:cNvPr id="0" name=""/>
        <dsp:cNvSpPr/>
      </dsp:nvSpPr>
      <dsp:spPr>
        <a:xfrm>
          <a:off x="4570004" y="1749597"/>
          <a:ext cx="95593" cy="418788"/>
        </a:xfrm>
        <a:custGeom>
          <a:avLst/>
          <a:gdLst/>
          <a:ahLst/>
          <a:cxnLst/>
          <a:rect l="0" t="0" r="0" b="0"/>
          <a:pathLst>
            <a:path>
              <a:moveTo>
                <a:pt x="95593" y="0"/>
              </a:moveTo>
              <a:lnTo>
                <a:pt x="95593" y="418788"/>
              </a:lnTo>
              <a:lnTo>
                <a:pt x="0"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07876D-50FD-4158-B092-BBC7F670F21A}">
      <dsp:nvSpPr>
        <dsp:cNvPr id="0" name=""/>
        <dsp:cNvSpPr/>
      </dsp:nvSpPr>
      <dsp:spPr>
        <a:xfrm>
          <a:off x="4114799" y="456815"/>
          <a:ext cx="550797" cy="837576"/>
        </a:xfrm>
        <a:custGeom>
          <a:avLst/>
          <a:gdLst/>
          <a:ahLst/>
          <a:cxnLst/>
          <a:rect l="0" t="0" r="0" b="0"/>
          <a:pathLst>
            <a:path>
              <a:moveTo>
                <a:pt x="0" y="0"/>
              </a:moveTo>
              <a:lnTo>
                <a:pt x="0" y="741983"/>
              </a:lnTo>
              <a:lnTo>
                <a:pt x="550797" y="741983"/>
              </a:lnTo>
              <a:lnTo>
                <a:pt x="550797"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553227-9042-46B4-B7E4-5849EA19F97E}">
      <dsp:nvSpPr>
        <dsp:cNvPr id="0" name=""/>
        <dsp:cNvSpPr/>
      </dsp:nvSpPr>
      <dsp:spPr>
        <a:xfrm>
          <a:off x="3468409" y="1749597"/>
          <a:ext cx="136561" cy="2357960"/>
        </a:xfrm>
        <a:custGeom>
          <a:avLst/>
          <a:gdLst/>
          <a:ahLst/>
          <a:cxnLst/>
          <a:rect l="0" t="0" r="0" b="0"/>
          <a:pathLst>
            <a:path>
              <a:moveTo>
                <a:pt x="136561" y="0"/>
              </a:moveTo>
              <a:lnTo>
                <a:pt x="136561" y="2357960"/>
              </a:lnTo>
              <a:lnTo>
                <a:pt x="0" y="2357960"/>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723C21-D046-4CD9-9462-1ECFB0227027}">
      <dsp:nvSpPr>
        <dsp:cNvPr id="0" name=""/>
        <dsp:cNvSpPr/>
      </dsp:nvSpPr>
      <dsp:spPr>
        <a:xfrm>
          <a:off x="3468409" y="1749597"/>
          <a:ext cx="136561" cy="1711569"/>
        </a:xfrm>
        <a:custGeom>
          <a:avLst/>
          <a:gdLst/>
          <a:ahLst/>
          <a:cxnLst/>
          <a:rect l="0" t="0" r="0" b="0"/>
          <a:pathLst>
            <a:path>
              <a:moveTo>
                <a:pt x="136561" y="0"/>
              </a:moveTo>
              <a:lnTo>
                <a:pt x="136561" y="1711569"/>
              </a:lnTo>
              <a:lnTo>
                <a:pt x="0"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9EC0CB-717D-4415-9451-C7F1DBD763E1}">
      <dsp:nvSpPr>
        <dsp:cNvPr id="0" name=""/>
        <dsp:cNvSpPr/>
      </dsp:nvSpPr>
      <dsp:spPr>
        <a:xfrm>
          <a:off x="3468409" y="1749597"/>
          <a:ext cx="136561" cy="1065179"/>
        </a:xfrm>
        <a:custGeom>
          <a:avLst/>
          <a:gdLst/>
          <a:ahLst/>
          <a:cxnLst/>
          <a:rect l="0" t="0" r="0" b="0"/>
          <a:pathLst>
            <a:path>
              <a:moveTo>
                <a:pt x="136561" y="0"/>
              </a:moveTo>
              <a:lnTo>
                <a:pt x="136561" y="1065179"/>
              </a:lnTo>
              <a:lnTo>
                <a:pt x="0"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2FDDF0-837A-4B06-B6BD-3C27A3D0DC0E}">
      <dsp:nvSpPr>
        <dsp:cNvPr id="0" name=""/>
        <dsp:cNvSpPr/>
      </dsp:nvSpPr>
      <dsp:spPr>
        <a:xfrm>
          <a:off x="3468409" y="1749597"/>
          <a:ext cx="136561" cy="418788"/>
        </a:xfrm>
        <a:custGeom>
          <a:avLst/>
          <a:gdLst/>
          <a:ahLst/>
          <a:cxnLst/>
          <a:rect l="0" t="0" r="0" b="0"/>
          <a:pathLst>
            <a:path>
              <a:moveTo>
                <a:pt x="136561" y="0"/>
              </a:moveTo>
              <a:lnTo>
                <a:pt x="136561" y="418788"/>
              </a:lnTo>
              <a:lnTo>
                <a:pt x="0"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0CD18D-CE9F-49B2-BED3-15E8EB214CF8}">
      <dsp:nvSpPr>
        <dsp:cNvPr id="0" name=""/>
        <dsp:cNvSpPr/>
      </dsp:nvSpPr>
      <dsp:spPr>
        <a:xfrm>
          <a:off x="3240806" y="456815"/>
          <a:ext cx="873993" cy="837576"/>
        </a:xfrm>
        <a:custGeom>
          <a:avLst/>
          <a:gdLst/>
          <a:ahLst/>
          <a:cxnLst/>
          <a:rect l="0" t="0" r="0" b="0"/>
          <a:pathLst>
            <a:path>
              <a:moveTo>
                <a:pt x="873993" y="0"/>
              </a:moveTo>
              <a:lnTo>
                <a:pt x="873993" y="741983"/>
              </a:lnTo>
              <a:lnTo>
                <a:pt x="0" y="741983"/>
              </a:lnTo>
              <a:lnTo>
                <a:pt x="0"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485DD7-9289-4B78-A0CA-F4CDC4EB5950}">
      <dsp:nvSpPr>
        <dsp:cNvPr id="0" name=""/>
        <dsp:cNvSpPr/>
      </dsp:nvSpPr>
      <dsp:spPr>
        <a:xfrm>
          <a:off x="2366813" y="1749597"/>
          <a:ext cx="136561" cy="3004351"/>
        </a:xfrm>
        <a:custGeom>
          <a:avLst/>
          <a:gdLst/>
          <a:ahLst/>
          <a:cxnLst/>
          <a:rect l="0" t="0" r="0" b="0"/>
          <a:pathLst>
            <a:path>
              <a:moveTo>
                <a:pt x="136561" y="0"/>
              </a:moveTo>
              <a:lnTo>
                <a:pt x="136561" y="3004351"/>
              </a:lnTo>
              <a:lnTo>
                <a:pt x="0" y="3004351"/>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05150F-5404-4009-95FD-1CA0F8C03771}">
      <dsp:nvSpPr>
        <dsp:cNvPr id="0" name=""/>
        <dsp:cNvSpPr/>
      </dsp:nvSpPr>
      <dsp:spPr>
        <a:xfrm>
          <a:off x="2366813" y="1749597"/>
          <a:ext cx="136561" cy="2357960"/>
        </a:xfrm>
        <a:custGeom>
          <a:avLst/>
          <a:gdLst/>
          <a:ahLst/>
          <a:cxnLst/>
          <a:rect l="0" t="0" r="0" b="0"/>
          <a:pathLst>
            <a:path>
              <a:moveTo>
                <a:pt x="136561" y="0"/>
              </a:moveTo>
              <a:lnTo>
                <a:pt x="136561" y="2357960"/>
              </a:lnTo>
              <a:lnTo>
                <a:pt x="0" y="2357960"/>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E50AE8-BCA5-402D-84B5-EEA93488D63C}">
      <dsp:nvSpPr>
        <dsp:cNvPr id="0" name=""/>
        <dsp:cNvSpPr/>
      </dsp:nvSpPr>
      <dsp:spPr>
        <a:xfrm>
          <a:off x="2366813" y="1749597"/>
          <a:ext cx="136561" cy="1711569"/>
        </a:xfrm>
        <a:custGeom>
          <a:avLst/>
          <a:gdLst/>
          <a:ahLst/>
          <a:cxnLst/>
          <a:rect l="0" t="0" r="0" b="0"/>
          <a:pathLst>
            <a:path>
              <a:moveTo>
                <a:pt x="136561" y="0"/>
              </a:moveTo>
              <a:lnTo>
                <a:pt x="136561" y="1711569"/>
              </a:lnTo>
              <a:lnTo>
                <a:pt x="0"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ADA941-02D0-45F6-8A75-69A7A2D14997}">
      <dsp:nvSpPr>
        <dsp:cNvPr id="0" name=""/>
        <dsp:cNvSpPr/>
      </dsp:nvSpPr>
      <dsp:spPr>
        <a:xfrm>
          <a:off x="2366813" y="1749597"/>
          <a:ext cx="136561" cy="1065179"/>
        </a:xfrm>
        <a:custGeom>
          <a:avLst/>
          <a:gdLst/>
          <a:ahLst/>
          <a:cxnLst/>
          <a:rect l="0" t="0" r="0" b="0"/>
          <a:pathLst>
            <a:path>
              <a:moveTo>
                <a:pt x="136561" y="0"/>
              </a:moveTo>
              <a:lnTo>
                <a:pt x="136561" y="1065179"/>
              </a:lnTo>
              <a:lnTo>
                <a:pt x="0"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5083CD-DCF0-42EA-98C7-A79630D03255}">
      <dsp:nvSpPr>
        <dsp:cNvPr id="0" name=""/>
        <dsp:cNvSpPr/>
      </dsp:nvSpPr>
      <dsp:spPr>
        <a:xfrm>
          <a:off x="2366813" y="1749597"/>
          <a:ext cx="136561" cy="418788"/>
        </a:xfrm>
        <a:custGeom>
          <a:avLst/>
          <a:gdLst/>
          <a:ahLst/>
          <a:cxnLst/>
          <a:rect l="0" t="0" r="0" b="0"/>
          <a:pathLst>
            <a:path>
              <a:moveTo>
                <a:pt x="136561" y="0"/>
              </a:moveTo>
              <a:lnTo>
                <a:pt x="136561" y="418788"/>
              </a:lnTo>
              <a:lnTo>
                <a:pt x="0"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45493C-F2C7-4C13-8C13-474C9B5DEE4C}">
      <dsp:nvSpPr>
        <dsp:cNvPr id="0" name=""/>
        <dsp:cNvSpPr/>
      </dsp:nvSpPr>
      <dsp:spPr>
        <a:xfrm>
          <a:off x="2139211" y="456815"/>
          <a:ext cx="1975588" cy="837576"/>
        </a:xfrm>
        <a:custGeom>
          <a:avLst/>
          <a:gdLst/>
          <a:ahLst/>
          <a:cxnLst/>
          <a:rect l="0" t="0" r="0" b="0"/>
          <a:pathLst>
            <a:path>
              <a:moveTo>
                <a:pt x="1975588" y="0"/>
              </a:moveTo>
              <a:lnTo>
                <a:pt x="1975588" y="741983"/>
              </a:lnTo>
              <a:lnTo>
                <a:pt x="0" y="741983"/>
              </a:lnTo>
              <a:lnTo>
                <a:pt x="0"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641314-7BD0-4F86-9A8E-E50F9A2C16C0}">
      <dsp:nvSpPr>
        <dsp:cNvPr id="0" name=""/>
        <dsp:cNvSpPr/>
      </dsp:nvSpPr>
      <dsp:spPr>
        <a:xfrm>
          <a:off x="1265218" y="1749597"/>
          <a:ext cx="136561" cy="3004351"/>
        </a:xfrm>
        <a:custGeom>
          <a:avLst/>
          <a:gdLst/>
          <a:ahLst/>
          <a:cxnLst/>
          <a:rect l="0" t="0" r="0" b="0"/>
          <a:pathLst>
            <a:path>
              <a:moveTo>
                <a:pt x="136561" y="0"/>
              </a:moveTo>
              <a:lnTo>
                <a:pt x="136561" y="3004351"/>
              </a:lnTo>
              <a:lnTo>
                <a:pt x="0" y="3004351"/>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5814D3-622A-4E4B-8D75-79D6D0C83F19}">
      <dsp:nvSpPr>
        <dsp:cNvPr id="0" name=""/>
        <dsp:cNvSpPr/>
      </dsp:nvSpPr>
      <dsp:spPr>
        <a:xfrm>
          <a:off x="1265218" y="1749597"/>
          <a:ext cx="136561" cy="2357960"/>
        </a:xfrm>
        <a:custGeom>
          <a:avLst/>
          <a:gdLst/>
          <a:ahLst/>
          <a:cxnLst/>
          <a:rect l="0" t="0" r="0" b="0"/>
          <a:pathLst>
            <a:path>
              <a:moveTo>
                <a:pt x="136561" y="0"/>
              </a:moveTo>
              <a:lnTo>
                <a:pt x="136561" y="2357960"/>
              </a:lnTo>
              <a:lnTo>
                <a:pt x="0" y="2357960"/>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C83E20-0E41-4D39-9E43-40DAA38F5F76}">
      <dsp:nvSpPr>
        <dsp:cNvPr id="0" name=""/>
        <dsp:cNvSpPr/>
      </dsp:nvSpPr>
      <dsp:spPr>
        <a:xfrm>
          <a:off x="1265218" y="1749597"/>
          <a:ext cx="136561" cy="1711569"/>
        </a:xfrm>
        <a:custGeom>
          <a:avLst/>
          <a:gdLst/>
          <a:ahLst/>
          <a:cxnLst/>
          <a:rect l="0" t="0" r="0" b="0"/>
          <a:pathLst>
            <a:path>
              <a:moveTo>
                <a:pt x="136561" y="0"/>
              </a:moveTo>
              <a:lnTo>
                <a:pt x="136561" y="1711569"/>
              </a:lnTo>
              <a:lnTo>
                <a:pt x="0" y="171156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2C0300-9323-49FA-9EA5-3E53F4DA7B38}">
      <dsp:nvSpPr>
        <dsp:cNvPr id="0" name=""/>
        <dsp:cNvSpPr/>
      </dsp:nvSpPr>
      <dsp:spPr>
        <a:xfrm>
          <a:off x="1265218" y="1749597"/>
          <a:ext cx="136561" cy="1065179"/>
        </a:xfrm>
        <a:custGeom>
          <a:avLst/>
          <a:gdLst/>
          <a:ahLst/>
          <a:cxnLst/>
          <a:rect l="0" t="0" r="0" b="0"/>
          <a:pathLst>
            <a:path>
              <a:moveTo>
                <a:pt x="136561" y="0"/>
              </a:moveTo>
              <a:lnTo>
                <a:pt x="136561" y="1065179"/>
              </a:lnTo>
              <a:lnTo>
                <a:pt x="0" y="1065179"/>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717A98-DC4B-4CAF-A5C0-3FC85E2C8149}">
      <dsp:nvSpPr>
        <dsp:cNvPr id="0" name=""/>
        <dsp:cNvSpPr/>
      </dsp:nvSpPr>
      <dsp:spPr>
        <a:xfrm>
          <a:off x="1265218" y="1749597"/>
          <a:ext cx="136561" cy="418788"/>
        </a:xfrm>
        <a:custGeom>
          <a:avLst/>
          <a:gdLst/>
          <a:ahLst/>
          <a:cxnLst/>
          <a:rect l="0" t="0" r="0" b="0"/>
          <a:pathLst>
            <a:path>
              <a:moveTo>
                <a:pt x="136561" y="0"/>
              </a:moveTo>
              <a:lnTo>
                <a:pt x="136561" y="418788"/>
              </a:lnTo>
              <a:lnTo>
                <a:pt x="0" y="418788"/>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56756A-B2A0-4FEB-9BB9-A1453B2FDE08}">
      <dsp:nvSpPr>
        <dsp:cNvPr id="0" name=""/>
        <dsp:cNvSpPr/>
      </dsp:nvSpPr>
      <dsp:spPr>
        <a:xfrm>
          <a:off x="1037615" y="456815"/>
          <a:ext cx="3077184" cy="837576"/>
        </a:xfrm>
        <a:custGeom>
          <a:avLst/>
          <a:gdLst/>
          <a:ahLst/>
          <a:cxnLst/>
          <a:rect l="0" t="0" r="0" b="0"/>
          <a:pathLst>
            <a:path>
              <a:moveTo>
                <a:pt x="3077184" y="0"/>
              </a:moveTo>
              <a:lnTo>
                <a:pt x="3077184" y="741983"/>
              </a:lnTo>
              <a:lnTo>
                <a:pt x="0" y="741983"/>
              </a:lnTo>
              <a:lnTo>
                <a:pt x="0" y="83757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721954-6093-4EB8-A1FD-17BD606E1CE9}">
      <dsp:nvSpPr>
        <dsp:cNvPr id="0" name=""/>
        <dsp:cNvSpPr/>
      </dsp:nvSpPr>
      <dsp:spPr>
        <a:xfrm>
          <a:off x="3659595" y="1610"/>
          <a:ext cx="910409" cy="455204"/>
        </a:xfrm>
        <a:prstGeom prst="rect">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Chair</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 Hotchkiss)</a:t>
          </a:r>
        </a:p>
      </dsp:txBody>
      <dsp:txXfrm>
        <a:off x="3659595" y="1610"/>
        <a:ext cx="910409" cy="455204"/>
      </dsp:txXfrm>
    </dsp:sp>
    <dsp:sp modelId="{DFA6B61C-8305-4938-9A23-0B0FE667CAF6}">
      <dsp:nvSpPr>
        <dsp:cNvPr id="0" name=""/>
        <dsp:cNvSpPr/>
      </dsp:nvSpPr>
      <dsp:spPr>
        <a:xfrm>
          <a:off x="582410" y="1294392"/>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Leadership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Subcommittee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(SM ex-officio)</a:t>
          </a:r>
        </a:p>
      </dsp:txBody>
      <dsp:txXfrm>
        <a:off x="582410" y="1294392"/>
        <a:ext cx="910409" cy="455204"/>
      </dsp:txXfrm>
    </dsp:sp>
    <dsp:sp modelId="{C502C7AD-C682-4E17-B487-F0FDC66D85F1}">
      <dsp:nvSpPr>
        <dsp:cNvPr id="0" name=""/>
        <dsp:cNvSpPr/>
      </dsp:nvSpPr>
      <dsp:spPr>
        <a:xfrm>
          <a:off x="354808" y="1940783"/>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SPL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(ex-officio)</a:t>
          </a:r>
        </a:p>
      </dsp:txBody>
      <dsp:txXfrm>
        <a:off x="354808" y="1940783"/>
        <a:ext cx="910409" cy="455204"/>
      </dsp:txXfrm>
    </dsp:sp>
    <dsp:sp modelId="{5D77388C-A402-4333-B712-6F9ABEB47085}">
      <dsp:nvSpPr>
        <dsp:cNvPr id="0" name=""/>
        <dsp:cNvSpPr/>
      </dsp:nvSpPr>
      <dsp:spPr>
        <a:xfrm>
          <a:off x="354808" y="2587174"/>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Patrol Coaches</a:t>
          </a:r>
        </a:p>
      </dsp:txBody>
      <dsp:txXfrm>
        <a:off x="354808" y="2587174"/>
        <a:ext cx="910409" cy="455204"/>
      </dsp:txXfrm>
    </dsp:sp>
    <dsp:sp modelId="{BF038CF9-BCD1-42EB-970A-548CA00CFCED}">
      <dsp:nvSpPr>
        <dsp:cNvPr id="0" name=""/>
        <dsp:cNvSpPr/>
      </dsp:nvSpPr>
      <dsp:spPr>
        <a:xfrm>
          <a:off x="354808"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Chartered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Org. Rep.</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 Crawford)</a:t>
          </a:r>
        </a:p>
      </dsp:txBody>
      <dsp:txXfrm>
        <a:off x="354808" y="3233564"/>
        <a:ext cx="910409" cy="455204"/>
      </dsp:txXfrm>
    </dsp:sp>
    <dsp:sp modelId="{EA235303-3116-4590-B3B8-B8A83336F436}">
      <dsp:nvSpPr>
        <dsp:cNvPr id="0" name=""/>
        <dsp:cNvSpPr/>
      </dsp:nvSpPr>
      <dsp:spPr>
        <a:xfrm>
          <a:off x="354808" y="3879955"/>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Unit Training Coordinator</a:t>
          </a:r>
        </a:p>
      </dsp:txBody>
      <dsp:txXfrm>
        <a:off x="354808" y="3879955"/>
        <a:ext cx="910409" cy="455204"/>
      </dsp:txXfrm>
    </dsp:sp>
    <dsp:sp modelId="{86AF2ADC-CEAA-46B1-8E1F-7C3420173BEF}">
      <dsp:nvSpPr>
        <dsp:cNvPr id="0" name=""/>
        <dsp:cNvSpPr/>
      </dsp:nvSpPr>
      <dsp:spPr>
        <a:xfrm>
          <a:off x="354808" y="4526346"/>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Roundtable</a:t>
          </a:r>
        </a:p>
      </dsp:txBody>
      <dsp:txXfrm>
        <a:off x="354808" y="4526346"/>
        <a:ext cx="910409" cy="455204"/>
      </dsp:txXfrm>
    </dsp:sp>
    <dsp:sp modelId="{6EF73470-B3FC-40E3-B16D-E7F37146C7B9}">
      <dsp:nvSpPr>
        <dsp:cNvPr id="0" name=""/>
        <dsp:cNvSpPr/>
      </dsp:nvSpPr>
      <dsp:spPr>
        <a:xfrm>
          <a:off x="1684006" y="1294392"/>
          <a:ext cx="910409" cy="455204"/>
        </a:xfrm>
        <a:prstGeom prst="rect">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Advancement</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(G. Frick)</a:t>
          </a:r>
        </a:p>
      </dsp:txBody>
      <dsp:txXfrm>
        <a:off x="1684006" y="1294392"/>
        <a:ext cx="910409" cy="455204"/>
      </dsp:txXfrm>
    </dsp:sp>
    <dsp:sp modelId="{429B2094-3649-4E72-8E9E-D4DF01BFCD9F}">
      <dsp:nvSpPr>
        <dsp:cNvPr id="0" name=""/>
        <dsp:cNvSpPr/>
      </dsp:nvSpPr>
      <dsp:spPr>
        <a:xfrm>
          <a:off x="1456404" y="1940783"/>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First Year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Program</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(J. McLemore)</a:t>
          </a:r>
        </a:p>
      </dsp:txBody>
      <dsp:txXfrm>
        <a:off x="1456404" y="1940783"/>
        <a:ext cx="910409" cy="455204"/>
      </dsp:txXfrm>
    </dsp:sp>
    <dsp:sp modelId="{3213CC60-C632-4ABD-BB16-A854A71317BD}">
      <dsp:nvSpPr>
        <dsp:cNvPr id="0" name=""/>
        <dsp:cNvSpPr/>
      </dsp:nvSpPr>
      <dsp:spPr>
        <a:xfrm>
          <a:off x="1456404" y="258717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Merit Badges</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(D. Murphy)</a:t>
          </a:r>
        </a:p>
      </dsp:txBody>
      <dsp:txXfrm>
        <a:off x="1456404" y="2587174"/>
        <a:ext cx="910409" cy="455204"/>
      </dsp:txXfrm>
    </dsp:sp>
    <dsp:sp modelId="{8DA106C0-99EC-4C45-8850-DD864F3FD661}">
      <dsp:nvSpPr>
        <dsp:cNvPr id="0" name=""/>
        <dsp:cNvSpPr/>
      </dsp:nvSpPr>
      <dsp:spPr>
        <a:xfrm>
          <a:off x="1456404" y="3233564"/>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Religious Award Coordinator</a:t>
          </a:r>
        </a:p>
      </dsp:txBody>
      <dsp:txXfrm>
        <a:off x="1456404" y="3233564"/>
        <a:ext cx="910409" cy="455204"/>
      </dsp:txXfrm>
    </dsp:sp>
    <dsp:sp modelId="{5279074B-3B4D-4041-98E1-18DDCAC3BDB4}">
      <dsp:nvSpPr>
        <dsp:cNvPr id="0" name=""/>
        <dsp:cNvSpPr/>
      </dsp:nvSpPr>
      <dsp:spPr>
        <a:xfrm>
          <a:off x="1456404" y="3879955"/>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Quarterly COH</a:t>
          </a:r>
        </a:p>
      </dsp:txBody>
      <dsp:txXfrm>
        <a:off x="1456404" y="3879955"/>
        <a:ext cx="910409" cy="455204"/>
      </dsp:txXfrm>
    </dsp:sp>
    <dsp:sp modelId="{BF4BA20B-F513-40EB-920C-7CD8697AAC84}">
      <dsp:nvSpPr>
        <dsp:cNvPr id="0" name=""/>
        <dsp:cNvSpPr/>
      </dsp:nvSpPr>
      <dsp:spPr>
        <a:xfrm>
          <a:off x="1456404" y="4526346"/>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Eagle COH</a:t>
          </a:r>
        </a:p>
      </dsp:txBody>
      <dsp:txXfrm>
        <a:off x="1456404" y="4526346"/>
        <a:ext cx="910409" cy="455204"/>
      </dsp:txXfrm>
    </dsp:sp>
    <dsp:sp modelId="{85DC49ED-4937-41DA-B96D-165CC8CBD3AF}">
      <dsp:nvSpPr>
        <dsp:cNvPr id="0" name=""/>
        <dsp:cNvSpPr/>
      </dsp:nvSpPr>
      <dsp:spPr>
        <a:xfrm>
          <a:off x="2785602" y="1294392"/>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Logistics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p>
      </dsp:txBody>
      <dsp:txXfrm>
        <a:off x="2785602" y="1294392"/>
        <a:ext cx="910409" cy="455204"/>
      </dsp:txXfrm>
    </dsp:sp>
    <dsp:sp modelId="{9560DE3B-22FD-4AF0-B849-34A38F2F4237}">
      <dsp:nvSpPr>
        <dsp:cNvPr id="0" name=""/>
        <dsp:cNvSpPr/>
      </dsp:nvSpPr>
      <dsp:spPr>
        <a:xfrm>
          <a:off x="2557999" y="1940783"/>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Equipment</a:t>
          </a:r>
        </a:p>
      </dsp:txBody>
      <dsp:txXfrm>
        <a:off x="2557999" y="1940783"/>
        <a:ext cx="910409" cy="455204"/>
      </dsp:txXfrm>
    </dsp:sp>
    <dsp:sp modelId="{06AA8D45-E8F6-4B8F-839B-096F717A0E75}">
      <dsp:nvSpPr>
        <dsp:cNvPr id="0" name=""/>
        <dsp:cNvSpPr/>
      </dsp:nvSpPr>
      <dsp:spPr>
        <a:xfrm>
          <a:off x="2557999" y="2587174"/>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Transportation</a:t>
          </a:r>
        </a:p>
      </dsp:txBody>
      <dsp:txXfrm>
        <a:off x="2557999" y="2587174"/>
        <a:ext cx="910409" cy="455204"/>
      </dsp:txXfrm>
    </dsp:sp>
    <dsp:sp modelId="{C01AB380-786F-4002-B488-E12438F147B2}">
      <dsp:nvSpPr>
        <dsp:cNvPr id="0" name=""/>
        <dsp:cNvSpPr/>
      </dsp:nvSpPr>
      <dsp:spPr>
        <a:xfrm>
          <a:off x="2557999"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Social Affairs</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(C. Stokes)</a:t>
          </a:r>
        </a:p>
      </dsp:txBody>
      <dsp:txXfrm>
        <a:off x="2557999" y="3233564"/>
        <a:ext cx="910409" cy="455204"/>
      </dsp:txXfrm>
    </dsp:sp>
    <dsp:sp modelId="{4E5ED0D9-EA3D-48B0-AC5A-592FE0B68D81}">
      <dsp:nvSpPr>
        <dsp:cNvPr id="0" name=""/>
        <dsp:cNvSpPr/>
      </dsp:nvSpPr>
      <dsp:spPr>
        <a:xfrm>
          <a:off x="2557999" y="3879955"/>
          <a:ext cx="910409" cy="455204"/>
        </a:xfrm>
        <a:prstGeom prst="rect">
          <a:avLst/>
        </a:prstGeom>
        <a:solidFill>
          <a:schemeClr val="tx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Special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Projects</a:t>
          </a:r>
        </a:p>
      </dsp:txBody>
      <dsp:txXfrm>
        <a:off x="2557999" y="3879955"/>
        <a:ext cx="910409" cy="455204"/>
      </dsp:txXfrm>
    </dsp:sp>
    <dsp:sp modelId="{01CA5780-6840-4656-BCED-730562CEAC1F}">
      <dsp:nvSpPr>
        <dsp:cNvPr id="0" name=""/>
        <dsp:cNvSpPr/>
      </dsp:nvSpPr>
      <dsp:spPr>
        <a:xfrm>
          <a:off x="4210393" y="1294392"/>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Program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p>
      </dsp:txBody>
      <dsp:txXfrm>
        <a:off x="4210393" y="1294392"/>
        <a:ext cx="910409" cy="455204"/>
      </dsp:txXfrm>
    </dsp:sp>
    <dsp:sp modelId="{FD966ECE-CD3D-4B28-B48C-6F18F778E474}">
      <dsp:nvSpPr>
        <dsp:cNvPr id="0" name=""/>
        <dsp:cNvSpPr/>
      </dsp:nvSpPr>
      <dsp:spPr>
        <a:xfrm>
          <a:off x="3659595" y="1940783"/>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Monthly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Outings</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(J. Fountain)</a:t>
          </a:r>
        </a:p>
      </dsp:txBody>
      <dsp:txXfrm>
        <a:off x="3659595" y="1940783"/>
        <a:ext cx="910409" cy="455204"/>
      </dsp:txXfrm>
    </dsp:sp>
    <dsp:sp modelId="{FB5413C2-D369-4BF9-94B9-93A536F25E9F}">
      <dsp:nvSpPr>
        <dsp:cNvPr id="0" name=""/>
        <dsp:cNvSpPr/>
      </dsp:nvSpPr>
      <dsp:spPr>
        <a:xfrm>
          <a:off x="4761190" y="1940783"/>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Camping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Activities</a:t>
          </a:r>
          <a:endPar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endParaRPr>
        </a:p>
      </dsp:txBody>
      <dsp:txXfrm>
        <a:off x="4761190" y="1940783"/>
        <a:ext cx="910409" cy="455204"/>
      </dsp:txXfrm>
    </dsp:sp>
    <dsp:sp modelId="{BDE2763C-9BE6-454A-A990-E728DEA3B2AE}">
      <dsp:nvSpPr>
        <dsp:cNvPr id="0" name=""/>
        <dsp:cNvSpPr/>
      </dsp:nvSpPr>
      <dsp:spPr>
        <a:xfrm>
          <a:off x="3659595" y="2587174"/>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Activities</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(J. Fountain)</a:t>
          </a:r>
        </a:p>
      </dsp:txBody>
      <dsp:txXfrm>
        <a:off x="3659595" y="2587174"/>
        <a:ext cx="910409" cy="455204"/>
      </dsp:txXfrm>
    </dsp:sp>
    <dsp:sp modelId="{588694BF-3773-4E5E-8B01-727427803051}">
      <dsp:nvSpPr>
        <dsp:cNvPr id="0" name=""/>
        <dsp:cNvSpPr/>
      </dsp:nvSpPr>
      <dsp:spPr>
        <a:xfrm>
          <a:off x="4761190" y="2587174"/>
          <a:ext cx="910409" cy="455204"/>
        </a:xfrm>
        <a:prstGeom prst="rect">
          <a:avLst/>
        </a:prstGeom>
        <a:solidFill>
          <a:srgbClr val="FFFF9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High Adventure</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(K. </a:t>
          </a:r>
          <a:r>
            <a:rPr kumimoji="0" lang="en-US" altLang="en-US" sz="900" b="1" i="0" u="none" strike="noStrike" kern="1200" cap="none" normalizeH="0" baseline="0" dirty="0" err="1">
              <a:ln>
                <a:noFill/>
              </a:ln>
              <a:solidFill>
                <a:schemeClr val="tx1"/>
              </a:solidFill>
              <a:effectLst/>
              <a:latin typeface="Arial" panose="020B0604020202020204" pitchFamily="34" charset="0"/>
              <a:cs typeface="Arial" panose="020B0604020202020204" pitchFamily="34" charset="0"/>
            </a:rPr>
            <a:t>McLermore</a:t>
          </a: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t>
          </a:r>
        </a:p>
      </dsp:txBody>
      <dsp:txXfrm>
        <a:off x="4761190" y="2587174"/>
        <a:ext cx="910409" cy="455204"/>
      </dsp:txXfrm>
    </dsp:sp>
    <dsp:sp modelId="{2E4C4010-FAB5-40DA-82F4-AB47D5058D6B}">
      <dsp:nvSpPr>
        <dsp:cNvPr id="0" name=""/>
        <dsp:cNvSpPr/>
      </dsp:nvSpPr>
      <dsp:spPr>
        <a:xfrm>
          <a:off x="3659595"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Ecology</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 Cebula)</a:t>
          </a:r>
        </a:p>
      </dsp:txBody>
      <dsp:txXfrm>
        <a:off x="3659595" y="3233564"/>
        <a:ext cx="910409" cy="455204"/>
      </dsp:txXfrm>
    </dsp:sp>
    <dsp:sp modelId="{77643DB5-0A69-4032-B514-DCCF03FA5CD0}">
      <dsp:nvSpPr>
        <dsp:cNvPr id="0" name=""/>
        <dsp:cNvSpPr/>
      </dsp:nvSpPr>
      <dsp:spPr>
        <a:xfrm>
          <a:off x="4761190"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Scouting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for Food</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(B. Ackerman)</a:t>
          </a:r>
        </a:p>
      </dsp:txBody>
      <dsp:txXfrm>
        <a:off x="4761190" y="3233564"/>
        <a:ext cx="910409" cy="455204"/>
      </dsp:txXfrm>
    </dsp:sp>
    <dsp:sp modelId="{CD5FE2BF-FC33-47F6-BA09-E21EBCB84ACF}">
      <dsp:nvSpPr>
        <dsp:cNvPr id="0" name=""/>
        <dsp:cNvSpPr/>
      </dsp:nvSpPr>
      <dsp:spPr>
        <a:xfrm>
          <a:off x="3659595" y="3916362"/>
          <a:ext cx="910409" cy="455204"/>
        </a:xfrm>
        <a:prstGeom prst="rect">
          <a:avLst/>
        </a:prstGeom>
        <a:solidFill>
          <a:srgbClr val="FF8989"/>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Order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the</a:t>
          </a:r>
          <a:r>
            <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Arrow</a:t>
          </a:r>
          <a:endParaRPr kumimoji="0" lang="en-US" altLang="en-US" sz="9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endParaRPr>
        </a:p>
      </dsp:txBody>
      <dsp:txXfrm>
        <a:off x="3659595" y="3916362"/>
        <a:ext cx="910409" cy="455204"/>
      </dsp:txXfrm>
    </dsp:sp>
    <dsp:sp modelId="{9E26C55B-1456-438C-B98F-516F7D2166D8}">
      <dsp:nvSpPr>
        <dsp:cNvPr id="0" name=""/>
        <dsp:cNvSpPr/>
      </dsp:nvSpPr>
      <dsp:spPr>
        <a:xfrm>
          <a:off x="5635183" y="1294392"/>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Finance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Subcommittee</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 Dobbins)</a:t>
          </a:r>
        </a:p>
      </dsp:txBody>
      <dsp:txXfrm>
        <a:off x="5635183" y="1294392"/>
        <a:ext cx="910409" cy="455204"/>
      </dsp:txXfrm>
    </dsp:sp>
    <dsp:sp modelId="{D29FB66F-E5B8-4CC0-8F61-E538A7CD41A9}">
      <dsp:nvSpPr>
        <dsp:cNvPr id="0" name=""/>
        <dsp:cNvSpPr/>
      </dsp:nvSpPr>
      <dsp:spPr>
        <a:xfrm>
          <a:off x="5862786" y="1940783"/>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Treasurer</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(S. Dobbins)</a:t>
          </a:r>
        </a:p>
      </dsp:txBody>
      <dsp:txXfrm>
        <a:off x="5862786" y="1940783"/>
        <a:ext cx="910409" cy="455204"/>
      </dsp:txXfrm>
    </dsp:sp>
    <dsp:sp modelId="{9CC71673-A216-4703-B6B7-B70855609280}">
      <dsp:nvSpPr>
        <dsp:cNvPr id="0" name=""/>
        <dsp:cNvSpPr/>
      </dsp:nvSpPr>
      <dsp:spPr>
        <a:xfrm>
          <a:off x="5862786" y="2587174"/>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Popcorn Sale</a:t>
          </a:r>
        </a:p>
      </dsp:txBody>
      <dsp:txXfrm>
        <a:off x="5862786" y="2587174"/>
        <a:ext cx="910409" cy="455204"/>
      </dsp:txXfrm>
    </dsp:sp>
    <dsp:sp modelId="{BF8C9E8F-65F3-4220-9070-44F2A67EFB58}">
      <dsp:nvSpPr>
        <dsp:cNvPr id="0" name=""/>
        <dsp:cNvSpPr/>
      </dsp:nvSpPr>
      <dsp:spPr>
        <a:xfrm>
          <a:off x="5862786"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Hoagie Sale</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(D. Murphy)</a:t>
          </a:r>
        </a:p>
      </dsp:txBody>
      <dsp:txXfrm>
        <a:off x="5862786" y="3233564"/>
        <a:ext cx="910409" cy="455204"/>
      </dsp:txXfrm>
    </dsp:sp>
    <dsp:sp modelId="{4D769E3A-1E6E-418D-AB5B-F3DB44BECA97}">
      <dsp:nvSpPr>
        <dsp:cNvPr id="0" name=""/>
        <dsp:cNvSpPr/>
      </dsp:nvSpPr>
      <dsp:spPr>
        <a:xfrm>
          <a:off x="5862786" y="3879955"/>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Trail Run</a:t>
          </a:r>
        </a:p>
      </dsp:txBody>
      <dsp:txXfrm>
        <a:off x="5862786" y="3879955"/>
        <a:ext cx="910409" cy="455204"/>
      </dsp:txXfrm>
    </dsp:sp>
    <dsp:sp modelId="{480BECE9-415B-4E54-9F24-6DFC1E1F478A}">
      <dsp:nvSpPr>
        <dsp:cNvPr id="0" name=""/>
        <dsp:cNvSpPr/>
      </dsp:nvSpPr>
      <dsp:spPr>
        <a:xfrm>
          <a:off x="6736779" y="1294392"/>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Membership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rgbClr val="FFFFFF"/>
              </a:solidFill>
              <a:effectLst/>
              <a:latin typeface="Arial" panose="020B0604020202020204" pitchFamily="34" charset="0"/>
              <a:ea typeface="+mn-ea"/>
              <a:cs typeface="Arial" panose="020B0604020202020204" pitchFamily="34" charset="0"/>
            </a:rPr>
            <a:t>Subcommittee</a:t>
          </a:r>
        </a:p>
      </dsp:txBody>
      <dsp:txXfrm>
        <a:off x="6736779" y="1294392"/>
        <a:ext cx="910409" cy="455204"/>
      </dsp:txXfrm>
    </dsp:sp>
    <dsp:sp modelId="{4DAE482F-2DD5-49D9-B876-84409368810F}">
      <dsp:nvSpPr>
        <dsp:cNvPr id="0" name=""/>
        <dsp:cNvSpPr/>
      </dsp:nvSpPr>
      <dsp:spPr>
        <a:xfrm>
          <a:off x="6964381" y="1940783"/>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Recruiting</a:t>
          </a:r>
        </a:p>
      </dsp:txBody>
      <dsp:txXfrm>
        <a:off x="6964381" y="1940783"/>
        <a:ext cx="910409" cy="455204"/>
      </dsp:txXfrm>
    </dsp:sp>
    <dsp:sp modelId="{77C64733-F5FF-4A39-8248-42B434303A50}">
      <dsp:nvSpPr>
        <dsp:cNvPr id="0" name=""/>
        <dsp:cNvSpPr/>
      </dsp:nvSpPr>
      <dsp:spPr>
        <a:xfrm>
          <a:off x="6964381" y="2587174"/>
          <a:ext cx="910409" cy="455204"/>
        </a:xfrm>
        <a:prstGeom prst="rect">
          <a:avLst/>
        </a:prstGeom>
        <a:solidFill>
          <a:srgbClr val="FF89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Den Chiefs</a:t>
          </a:r>
        </a:p>
      </dsp:txBody>
      <dsp:txXfrm>
        <a:off x="6964381" y="2587174"/>
        <a:ext cx="910409" cy="455204"/>
      </dsp:txXfrm>
    </dsp:sp>
    <dsp:sp modelId="{9C15A53F-6060-4B39-9588-05B8A18D283B}">
      <dsp:nvSpPr>
        <dsp:cNvPr id="0" name=""/>
        <dsp:cNvSpPr/>
      </dsp:nvSpPr>
      <dsp:spPr>
        <a:xfrm>
          <a:off x="6964381" y="3233564"/>
          <a:ext cx="910409" cy="45520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Uniform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Exchange</a:t>
          </a:r>
          <a:b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(P. </a:t>
          </a:r>
          <a:r>
            <a:rPr kumimoji="0" lang="en-US" altLang="en-US" sz="900" b="1" i="0" u="none" strike="noStrike" kern="1200" cap="none" normalizeH="0" baseline="0" dirty="0" err="1">
              <a:ln>
                <a:noFill/>
              </a:ln>
              <a:solidFill>
                <a:schemeClr val="tx1"/>
              </a:solidFill>
              <a:effectLst/>
              <a:latin typeface="Arial" panose="020B0604020202020204" pitchFamily="34" charset="0"/>
              <a:cs typeface="Arial" panose="020B0604020202020204" pitchFamily="34" charset="0"/>
            </a:rPr>
            <a:t>DeFugo</a:t>
          </a:r>
          <a:r>
            <a:rPr kumimoji="0" lang="en-US" altLang="en-US" sz="9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a:t>
          </a:r>
        </a:p>
      </dsp:txBody>
      <dsp:txXfrm>
        <a:off x="6964381" y="3233564"/>
        <a:ext cx="910409" cy="455204"/>
      </dsp:txXfrm>
    </dsp:sp>
    <dsp:sp modelId="{44D0C64F-A80C-40E5-8D45-F120C5D733E5}">
      <dsp:nvSpPr>
        <dsp:cNvPr id="0" name=""/>
        <dsp:cNvSpPr/>
      </dsp:nvSpPr>
      <dsp:spPr>
        <a:xfrm>
          <a:off x="6964381" y="3879955"/>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rgbClr val="FFFFFF"/>
              </a:solidFill>
              <a:effectLst/>
              <a:latin typeface="Arial" panose="020B0604020202020204" pitchFamily="34" charset="0"/>
              <a:ea typeface="+mn-ea"/>
              <a:cs typeface="Arial" panose="020B0604020202020204" pitchFamily="34" charset="0"/>
            </a:rPr>
            <a:t>Publicity</a:t>
          </a:r>
        </a:p>
      </dsp:txBody>
      <dsp:txXfrm>
        <a:off x="6964381" y="3879955"/>
        <a:ext cx="910409" cy="455204"/>
      </dsp:txXfrm>
    </dsp:sp>
    <dsp:sp modelId="{82FB15B3-B433-4320-B920-9DDECF3897A3}">
      <dsp:nvSpPr>
        <dsp:cNvPr id="0" name=""/>
        <dsp:cNvSpPr/>
      </dsp:nvSpPr>
      <dsp:spPr>
        <a:xfrm>
          <a:off x="3108797" y="648001"/>
          <a:ext cx="910409" cy="455204"/>
        </a:xfrm>
        <a:prstGeom prst="rect">
          <a:avLst/>
        </a:prstGeom>
        <a:solidFill>
          <a:srgbClr val="000000"/>
        </a:solidFill>
        <a:ln w="1905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ea typeface="+mn-ea"/>
              <a:cs typeface="Arial" panose="020B0604020202020204" pitchFamily="34" charset="0"/>
            </a:rPr>
            <a:t>Recording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Secretary</a:t>
          </a:r>
        </a:p>
      </dsp:txBody>
      <dsp:txXfrm>
        <a:off x="3108797" y="648001"/>
        <a:ext cx="910409" cy="45520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9023BBBF-F430-FFAA-41AA-5C039F4F9BF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latin typeface="Garamond" panose="02020404030301010803" pitchFamily="18" charset="0"/>
              </a:defRPr>
            </a:lvl1pPr>
          </a:lstStyle>
          <a:p>
            <a:endParaRPr lang="en-US" altLang="en-US"/>
          </a:p>
        </p:txBody>
      </p:sp>
      <p:sp>
        <p:nvSpPr>
          <p:cNvPr id="72707" name="Rectangle 3">
            <a:extLst>
              <a:ext uri="{FF2B5EF4-FFF2-40B4-BE49-F238E27FC236}">
                <a16:creationId xmlns:a16="http://schemas.microsoft.com/office/drawing/2014/main" id="{71BC18F7-80C7-014D-A58D-CFF4C5EC2D32}"/>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latin typeface="Garamond" panose="02020404030301010803" pitchFamily="18" charset="0"/>
              </a:defRPr>
            </a:lvl1pPr>
          </a:lstStyle>
          <a:p>
            <a:fld id="{DCFAD0F7-68B6-4B00-B014-FCE9F1B5B500}" type="datetimeFigureOut">
              <a:rPr lang="en-US" altLang="en-US"/>
              <a:pPr/>
              <a:t>12/25/2024</a:t>
            </a:fld>
            <a:endParaRPr lang="en-US" altLang="en-US"/>
          </a:p>
        </p:txBody>
      </p:sp>
      <p:sp>
        <p:nvSpPr>
          <p:cNvPr id="72708" name="Rectangle 4">
            <a:extLst>
              <a:ext uri="{FF2B5EF4-FFF2-40B4-BE49-F238E27FC236}">
                <a16:creationId xmlns:a16="http://schemas.microsoft.com/office/drawing/2014/main" id="{1EBCFEEB-8FAD-67A9-D451-8875E99456E8}"/>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latin typeface="Garamond" panose="02020404030301010803" pitchFamily="18" charset="0"/>
              </a:defRPr>
            </a:lvl1pPr>
          </a:lstStyle>
          <a:p>
            <a:endParaRPr lang="en-US" altLang="en-US"/>
          </a:p>
        </p:txBody>
      </p:sp>
      <p:sp>
        <p:nvSpPr>
          <p:cNvPr id="72709" name="Rectangle 5">
            <a:extLst>
              <a:ext uri="{FF2B5EF4-FFF2-40B4-BE49-F238E27FC236}">
                <a16:creationId xmlns:a16="http://schemas.microsoft.com/office/drawing/2014/main" id="{E3A0E6D9-91F6-97EB-1C21-A5BA12DD522C}"/>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latin typeface="Garamond" panose="02020404030301010803" pitchFamily="18" charset="0"/>
              </a:defRPr>
            </a:lvl1pPr>
          </a:lstStyle>
          <a:p>
            <a:fld id="{FC3F6D96-5897-416B-BB94-346644EB9852}"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6BF3C11D-639B-3740-3811-BE53DD48679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latin typeface="Garamond" panose="02020404030301010803" pitchFamily="18" charset="0"/>
              </a:defRPr>
            </a:lvl1pPr>
          </a:lstStyle>
          <a:p>
            <a:endParaRPr lang="en-US" altLang="en-US"/>
          </a:p>
        </p:txBody>
      </p:sp>
      <p:sp>
        <p:nvSpPr>
          <p:cNvPr id="94211" name="Rectangle 3">
            <a:extLst>
              <a:ext uri="{FF2B5EF4-FFF2-40B4-BE49-F238E27FC236}">
                <a16:creationId xmlns:a16="http://schemas.microsoft.com/office/drawing/2014/main" id="{2D7541F9-4818-C053-80D8-B4DDBC0DDC4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latin typeface="Garamond" panose="02020404030301010803" pitchFamily="18" charset="0"/>
              </a:defRPr>
            </a:lvl1pPr>
          </a:lstStyle>
          <a:p>
            <a:fld id="{2B1593B0-F8CE-4B5C-9C0E-75250FBD624C}" type="datetimeFigureOut">
              <a:rPr lang="en-US" altLang="en-US"/>
              <a:pPr/>
              <a:t>12/25/2024</a:t>
            </a:fld>
            <a:endParaRPr lang="en-US" altLang="en-US"/>
          </a:p>
        </p:txBody>
      </p:sp>
      <p:sp>
        <p:nvSpPr>
          <p:cNvPr id="94212" name="Rectangle 4">
            <a:extLst>
              <a:ext uri="{FF2B5EF4-FFF2-40B4-BE49-F238E27FC236}">
                <a16:creationId xmlns:a16="http://schemas.microsoft.com/office/drawing/2014/main" id="{C11BCBC1-9D5C-A5B4-C98D-2A2D9B924A9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213" name="Rectangle 5">
            <a:extLst>
              <a:ext uri="{FF2B5EF4-FFF2-40B4-BE49-F238E27FC236}">
                <a16:creationId xmlns:a16="http://schemas.microsoft.com/office/drawing/2014/main" id="{46A305C4-F751-7233-A6F7-06159CE7EAC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4214" name="Rectangle 6">
            <a:extLst>
              <a:ext uri="{FF2B5EF4-FFF2-40B4-BE49-F238E27FC236}">
                <a16:creationId xmlns:a16="http://schemas.microsoft.com/office/drawing/2014/main" id="{007FE0C2-24A5-AA97-5017-A4B6D1E19B4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latin typeface="Garamond" panose="02020404030301010803" pitchFamily="18" charset="0"/>
              </a:defRPr>
            </a:lvl1pPr>
          </a:lstStyle>
          <a:p>
            <a:endParaRPr lang="en-US" altLang="en-US"/>
          </a:p>
        </p:txBody>
      </p:sp>
      <p:sp>
        <p:nvSpPr>
          <p:cNvPr id="94215" name="Rectangle 7">
            <a:extLst>
              <a:ext uri="{FF2B5EF4-FFF2-40B4-BE49-F238E27FC236}">
                <a16:creationId xmlns:a16="http://schemas.microsoft.com/office/drawing/2014/main" id="{5BA31A86-6917-17E1-364F-6060C1A7D93D}"/>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latin typeface="Garamond" panose="02020404030301010803" pitchFamily="18" charset="0"/>
              </a:defRPr>
            </a:lvl1pPr>
          </a:lstStyle>
          <a:p>
            <a:fld id="{39ABD315-0E37-4785-8048-81C123AB081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7C169-87E2-3ED4-7152-43FCBC80BFA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F68467-F2F8-8733-D739-9363F8821E2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8C2BAF-D088-E7C9-E1B2-7B3B4B740A77}"/>
              </a:ext>
            </a:extLst>
          </p:cNvPr>
          <p:cNvSpPr>
            <a:spLocks noGrp="1"/>
          </p:cNvSpPr>
          <p:nvPr>
            <p:ph type="dt" sz="half" idx="10"/>
          </p:nvPr>
        </p:nvSpPr>
        <p:spPr/>
        <p:txBody>
          <a:bodyPr/>
          <a:lstStyle>
            <a:lvl1pPr>
              <a:defRPr/>
            </a:lvl1pPr>
          </a:lstStyle>
          <a:p>
            <a:fld id="{7182897A-0919-4049-8571-EF330E3288B3}" type="datetime1">
              <a:rPr lang="en-US" altLang="en-US"/>
              <a:pPr/>
              <a:t>12/25/2024</a:t>
            </a:fld>
            <a:endParaRPr lang="en-US" altLang="en-US"/>
          </a:p>
        </p:txBody>
      </p:sp>
      <p:sp>
        <p:nvSpPr>
          <p:cNvPr id="5" name="Footer Placeholder 4">
            <a:extLst>
              <a:ext uri="{FF2B5EF4-FFF2-40B4-BE49-F238E27FC236}">
                <a16:creationId xmlns:a16="http://schemas.microsoft.com/office/drawing/2014/main" id="{183B25C3-1CC1-73E1-E956-3EA76BAD1E4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FFB5C87-FED2-3789-60B3-F1CADD396720}"/>
              </a:ext>
            </a:extLst>
          </p:cNvPr>
          <p:cNvSpPr>
            <a:spLocks noGrp="1"/>
          </p:cNvSpPr>
          <p:nvPr>
            <p:ph type="sldNum" sz="quarter" idx="12"/>
          </p:nvPr>
        </p:nvSpPr>
        <p:spPr/>
        <p:txBody>
          <a:bodyPr/>
          <a:lstStyle>
            <a:lvl1pPr>
              <a:defRPr/>
            </a:lvl1pPr>
          </a:lstStyle>
          <a:p>
            <a:fld id="{C78AA025-0D91-4202-8F95-CD41E006F273}" type="slidenum">
              <a:rPr lang="en-US" altLang="en-US"/>
              <a:pPr/>
              <a:t>‹#›</a:t>
            </a:fld>
            <a:endParaRPr lang="en-US" altLang="en-US"/>
          </a:p>
        </p:txBody>
      </p:sp>
    </p:spTree>
    <p:extLst>
      <p:ext uri="{BB962C8B-B14F-4D97-AF65-F5344CB8AC3E}">
        <p14:creationId xmlns:p14="http://schemas.microsoft.com/office/powerpoint/2010/main" val="1416405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41D1-BAD3-FB0D-0955-3A4FDDF19E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ED073A-2EFC-580F-1FB6-CD739C2CED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7624F7-CBF5-8994-A2B3-86D4DAE20BFC}"/>
              </a:ext>
            </a:extLst>
          </p:cNvPr>
          <p:cNvSpPr>
            <a:spLocks noGrp="1"/>
          </p:cNvSpPr>
          <p:nvPr>
            <p:ph type="dt" sz="half" idx="10"/>
          </p:nvPr>
        </p:nvSpPr>
        <p:spPr/>
        <p:txBody>
          <a:bodyPr/>
          <a:lstStyle>
            <a:lvl1pPr>
              <a:defRPr/>
            </a:lvl1pPr>
          </a:lstStyle>
          <a:p>
            <a:fld id="{3AE1650D-A8A6-411E-ADAE-165B0AD5D37F}" type="datetime1">
              <a:rPr lang="en-US" altLang="en-US"/>
              <a:pPr/>
              <a:t>12/25/2024</a:t>
            </a:fld>
            <a:endParaRPr lang="en-US" altLang="en-US"/>
          </a:p>
        </p:txBody>
      </p:sp>
      <p:sp>
        <p:nvSpPr>
          <p:cNvPr id="5" name="Footer Placeholder 4">
            <a:extLst>
              <a:ext uri="{FF2B5EF4-FFF2-40B4-BE49-F238E27FC236}">
                <a16:creationId xmlns:a16="http://schemas.microsoft.com/office/drawing/2014/main" id="{7E5908AC-BCEF-EBDF-B73A-1BAC52964FC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C52EDE0-C411-4E64-005A-63422F68EE29}"/>
              </a:ext>
            </a:extLst>
          </p:cNvPr>
          <p:cNvSpPr>
            <a:spLocks noGrp="1"/>
          </p:cNvSpPr>
          <p:nvPr>
            <p:ph type="sldNum" sz="quarter" idx="12"/>
          </p:nvPr>
        </p:nvSpPr>
        <p:spPr/>
        <p:txBody>
          <a:bodyPr/>
          <a:lstStyle>
            <a:lvl1pPr>
              <a:defRPr/>
            </a:lvl1pPr>
          </a:lstStyle>
          <a:p>
            <a:fld id="{E1A54AE3-06ED-4893-94E2-83286478DFF7}" type="slidenum">
              <a:rPr lang="en-US" altLang="en-US"/>
              <a:pPr/>
              <a:t>‹#›</a:t>
            </a:fld>
            <a:endParaRPr lang="en-US" altLang="en-US"/>
          </a:p>
        </p:txBody>
      </p:sp>
    </p:spTree>
    <p:extLst>
      <p:ext uri="{BB962C8B-B14F-4D97-AF65-F5344CB8AC3E}">
        <p14:creationId xmlns:p14="http://schemas.microsoft.com/office/powerpoint/2010/main" val="1371510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B3D6EA-2F00-8CD0-37E8-2C78BBC93C42}"/>
              </a:ext>
            </a:extLst>
          </p:cNvPr>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E1CE5-463D-6933-1DF1-1A5BB0AE18C8}"/>
              </a:ext>
            </a:extLst>
          </p:cNvPr>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6E9D2-E988-E153-3FB9-46CEAA437C5B}"/>
              </a:ext>
            </a:extLst>
          </p:cNvPr>
          <p:cNvSpPr>
            <a:spLocks noGrp="1"/>
          </p:cNvSpPr>
          <p:nvPr>
            <p:ph type="dt" sz="half" idx="10"/>
          </p:nvPr>
        </p:nvSpPr>
        <p:spPr/>
        <p:txBody>
          <a:bodyPr/>
          <a:lstStyle>
            <a:lvl1pPr>
              <a:defRPr/>
            </a:lvl1pPr>
          </a:lstStyle>
          <a:p>
            <a:fld id="{72D959C7-95CD-40EF-93E8-ABBD3EDCA01F}" type="datetime1">
              <a:rPr lang="en-US" altLang="en-US"/>
              <a:pPr/>
              <a:t>12/25/2024</a:t>
            </a:fld>
            <a:endParaRPr lang="en-US" altLang="en-US"/>
          </a:p>
        </p:txBody>
      </p:sp>
      <p:sp>
        <p:nvSpPr>
          <p:cNvPr id="5" name="Footer Placeholder 4">
            <a:extLst>
              <a:ext uri="{FF2B5EF4-FFF2-40B4-BE49-F238E27FC236}">
                <a16:creationId xmlns:a16="http://schemas.microsoft.com/office/drawing/2014/main" id="{4658058A-72DE-2628-0544-321FC8B3E84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CB8A949-762A-7815-726A-2884EEE85E92}"/>
              </a:ext>
            </a:extLst>
          </p:cNvPr>
          <p:cNvSpPr>
            <a:spLocks noGrp="1"/>
          </p:cNvSpPr>
          <p:nvPr>
            <p:ph type="sldNum" sz="quarter" idx="12"/>
          </p:nvPr>
        </p:nvSpPr>
        <p:spPr/>
        <p:txBody>
          <a:bodyPr/>
          <a:lstStyle>
            <a:lvl1pPr>
              <a:defRPr/>
            </a:lvl1pPr>
          </a:lstStyle>
          <a:p>
            <a:fld id="{E91713E8-0142-47B2-A21E-79BFD563BE18}" type="slidenum">
              <a:rPr lang="en-US" altLang="en-US"/>
              <a:pPr/>
              <a:t>‹#›</a:t>
            </a:fld>
            <a:endParaRPr lang="en-US" altLang="en-US"/>
          </a:p>
        </p:txBody>
      </p:sp>
    </p:spTree>
    <p:extLst>
      <p:ext uri="{BB962C8B-B14F-4D97-AF65-F5344CB8AC3E}">
        <p14:creationId xmlns:p14="http://schemas.microsoft.com/office/powerpoint/2010/main" val="16056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4F2A-64F7-6F96-1503-DA97BA7E0228}"/>
              </a:ext>
            </a:extLst>
          </p:cNvPr>
          <p:cNvSpPr>
            <a:spLocks noGrp="1"/>
          </p:cNvSpPr>
          <p:nvPr>
            <p:ph type="title"/>
          </p:nvPr>
        </p:nvSpPr>
        <p:spPr>
          <a:xfrm>
            <a:off x="457200" y="274638"/>
            <a:ext cx="8229600" cy="792162"/>
          </a:xfrm>
        </p:spPr>
        <p:txBody>
          <a:bodyPr/>
          <a:lstStyle/>
          <a:p>
            <a:r>
              <a:rPr lang="en-US"/>
              <a:t>Click to edit Master title style</a:t>
            </a:r>
          </a:p>
        </p:txBody>
      </p:sp>
      <p:sp>
        <p:nvSpPr>
          <p:cNvPr id="3" name="SmartArt Placeholder 2">
            <a:extLst>
              <a:ext uri="{FF2B5EF4-FFF2-40B4-BE49-F238E27FC236}">
                <a16:creationId xmlns:a16="http://schemas.microsoft.com/office/drawing/2014/main" id="{6F995795-0BBF-9258-5184-5CDEDDDDC38E}"/>
              </a:ext>
            </a:extLst>
          </p:cNvPr>
          <p:cNvSpPr>
            <a:spLocks noGrp="1"/>
          </p:cNvSpPr>
          <p:nvPr>
            <p:ph type="dgm" idx="1"/>
          </p:nvPr>
        </p:nvSpPr>
        <p:spPr>
          <a:xfrm>
            <a:off x="457200" y="1143002"/>
            <a:ext cx="8229600" cy="4983163"/>
          </a:xfrm>
        </p:spPr>
        <p:txBody>
          <a:bodyPr/>
          <a:lstStyle/>
          <a:p>
            <a:endParaRPr lang="en-US"/>
          </a:p>
        </p:txBody>
      </p:sp>
      <p:sp>
        <p:nvSpPr>
          <p:cNvPr id="4" name="Date Placeholder 3">
            <a:extLst>
              <a:ext uri="{FF2B5EF4-FFF2-40B4-BE49-F238E27FC236}">
                <a16:creationId xmlns:a16="http://schemas.microsoft.com/office/drawing/2014/main" id="{A50C7215-9E69-8576-B040-E8643C66D187}"/>
              </a:ext>
            </a:extLst>
          </p:cNvPr>
          <p:cNvSpPr>
            <a:spLocks noGrp="1"/>
          </p:cNvSpPr>
          <p:nvPr>
            <p:ph type="dt" sz="half" idx="10"/>
          </p:nvPr>
        </p:nvSpPr>
        <p:spPr>
          <a:xfrm>
            <a:off x="457200" y="6245225"/>
            <a:ext cx="2133600" cy="476250"/>
          </a:xfrm>
        </p:spPr>
        <p:txBody>
          <a:bodyPr/>
          <a:lstStyle>
            <a:lvl1pPr>
              <a:defRPr/>
            </a:lvl1pPr>
          </a:lstStyle>
          <a:p>
            <a:fld id="{A09D76AB-694E-4108-A69A-F80AF86AE25D}" type="datetime1">
              <a:rPr lang="en-US" altLang="en-US"/>
              <a:pPr/>
              <a:t>12/25/2024</a:t>
            </a:fld>
            <a:endParaRPr lang="en-US" altLang="en-US"/>
          </a:p>
        </p:txBody>
      </p:sp>
      <p:sp>
        <p:nvSpPr>
          <p:cNvPr id="5" name="Footer Placeholder 4">
            <a:extLst>
              <a:ext uri="{FF2B5EF4-FFF2-40B4-BE49-F238E27FC236}">
                <a16:creationId xmlns:a16="http://schemas.microsoft.com/office/drawing/2014/main" id="{16C08D0D-D434-749E-6AD4-61CC0E3D0110}"/>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93112C6-27AB-4316-E571-B06325B043F0}"/>
              </a:ext>
            </a:extLst>
          </p:cNvPr>
          <p:cNvSpPr>
            <a:spLocks noGrp="1"/>
          </p:cNvSpPr>
          <p:nvPr>
            <p:ph type="sldNum" sz="quarter" idx="12"/>
          </p:nvPr>
        </p:nvSpPr>
        <p:spPr>
          <a:xfrm>
            <a:off x="6553200" y="6245225"/>
            <a:ext cx="2133600" cy="476250"/>
          </a:xfrm>
        </p:spPr>
        <p:txBody>
          <a:bodyPr/>
          <a:lstStyle>
            <a:lvl1pPr>
              <a:defRPr/>
            </a:lvl1pPr>
          </a:lstStyle>
          <a:p>
            <a:fld id="{2541CB57-D604-4F77-A682-1508068CC5D1}" type="slidenum">
              <a:rPr lang="en-US" altLang="en-US"/>
              <a:pPr/>
              <a:t>‹#›</a:t>
            </a:fld>
            <a:endParaRPr lang="en-US" altLang="en-US"/>
          </a:p>
        </p:txBody>
      </p:sp>
    </p:spTree>
    <p:extLst>
      <p:ext uri="{BB962C8B-B14F-4D97-AF65-F5344CB8AC3E}">
        <p14:creationId xmlns:p14="http://schemas.microsoft.com/office/powerpoint/2010/main" val="323631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B505-49DD-8136-4347-E02478E759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229B13-48B0-68A2-07A1-F46E76F7D3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EB3857-D85D-E79B-5D00-F33ACC65CB99}"/>
              </a:ext>
            </a:extLst>
          </p:cNvPr>
          <p:cNvSpPr>
            <a:spLocks noGrp="1"/>
          </p:cNvSpPr>
          <p:nvPr>
            <p:ph type="dt" sz="half" idx="10"/>
          </p:nvPr>
        </p:nvSpPr>
        <p:spPr/>
        <p:txBody>
          <a:bodyPr/>
          <a:lstStyle>
            <a:lvl1pPr>
              <a:defRPr/>
            </a:lvl1pPr>
          </a:lstStyle>
          <a:p>
            <a:fld id="{F17DE828-E969-4255-9C10-E95B4C17296A}" type="datetime1">
              <a:rPr lang="en-US" altLang="en-US"/>
              <a:pPr/>
              <a:t>12/25/2024</a:t>
            </a:fld>
            <a:endParaRPr lang="en-US" altLang="en-US"/>
          </a:p>
        </p:txBody>
      </p:sp>
      <p:sp>
        <p:nvSpPr>
          <p:cNvPr id="5" name="Footer Placeholder 4">
            <a:extLst>
              <a:ext uri="{FF2B5EF4-FFF2-40B4-BE49-F238E27FC236}">
                <a16:creationId xmlns:a16="http://schemas.microsoft.com/office/drawing/2014/main" id="{6FF7813F-AA8F-21A5-F76B-2EFA3B751FA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7C0407E-61B5-220A-1496-33DA02790F50}"/>
              </a:ext>
            </a:extLst>
          </p:cNvPr>
          <p:cNvSpPr>
            <a:spLocks noGrp="1"/>
          </p:cNvSpPr>
          <p:nvPr>
            <p:ph type="sldNum" sz="quarter" idx="12"/>
          </p:nvPr>
        </p:nvSpPr>
        <p:spPr/>
        <p:txBody>
          <a:bodyPr/>
          <a:lstStyle>
            <a:lvl1pPr>
              <a:defRPr/>
            </a:lvl1pPr>
          </a:lstStyle>
          <a:p>
            <a:fld id="{E15C5769-9B2B-4E9F-B670-68CEB194B3F9}" type="slidenum">
              <a:rPr lang="en-US" altLang="en-US"/>
              <a:pPr/>
              <a:t>‹#›</a:t>
            </a:fld>
            <a:endParaRPr lang="en-US" altLang="en-US"/>
          </a:p>
        </p:txBody>
      </p:sp>
    </p:spTree>
    <p:extLst>
      <p:ext uri="{BB962C8B-B14F-4D97-AF65-F5344CB8AC3E}">
        <p14:creationId xmlns:p14="http://schemas.microsoft.com/office/powerpoint/2010/main" val="3775191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78CA3-9661-4EC2-AAD6-4512558474C1}"/>
              </a:ext>
            </a:extLst>
          </p:cNvPr>
          <p:cNvSpPr>
            <a:spLocks noGrp="1"/>
          </p:cNvSpPr>
          <p:nvPr>
            <p:ph type="title"/>
          </p:nvPr>
        </p:nvSpPr>
        <p:spPr>
          <a:xfrm>
            <a:off x="623888" y="1709740"/>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BADFEC-71DC-9725-CC43-B2D208CBB9A3}"/>
              </a:ext>
            </a:extLst>
          </p:cNvPr>
          <p:cNvSpPr>
            <a:spLocks noGrp="1"/>
          </p:cNvSpPr>
          <p:nvPr>
            <p:ph type="body" idx="1"/>
          </p:nvPr>
        </p:nvSpPr>
        <p:spPr>
          <a:xfrm>
            <a:off x="623888" y="4589465"/>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62863F4-9D85-DF05-3887-C44D249DB659}"/>
              </a:ext>
            </a:extLst>
          </p:cNvPr>
          <p:cNvSpPr>
            <a:spLocks noGrp="1"/>
          </p:cNvSpPr>
          <p:nvPr>
            <p:ph type="dt" sz="half" idx="10"/>
          </p:nvPr>
        </p:nvSpPr>
        <p:spPr/>
        <p:txBody>
          <a:bodyPr/>
          <a:lstStyle>
            <a:lvl1pPr>
              <a:defRPr/>
            </a:lvl1pPr>
          </a:lstStyle>
          <a:p>
            <a:fld id="{9DCB47BF-C498-497D-A8AF-56F31E8534C7}" type="datetime1">
              <a:rPr lang="en-US" altLang="en-US"/>
              <a:pPr/>
              <a:t>12/25/2024</a:t>
            </a:fld>
            <a:endParaRPr lang="en-US" altLang="en-US"/>
          </a:p>
        </p:txBody>
      </p:sp>
      <p:sp>
        <p:nvSpPr>
          <p:cNvPr id="5" name="Footer Placeholder 4">
            <a:extLst>
              <a:ext uri="{FF2B5EF4-FFF2-40B4-BE49-F238E27FC236}">
                <a16:creationId xmlns:a16="http://schemas.microsoft.com/office/drawing/2014/main" id="{A8D5FAA6-2766-B5BA-A39A-75CF5C90CE5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5CCEC23-F5D8-18D3-21FC-5BF6C768B875}"/>
              </a:ext>
            </a:extLst>
          </p:cNvPr>
          <p:cNvSpPr>
            <a:spLocks noGrp="1"/>
          </p:cNvSpPr>
          <p:nvPr>
            <p:ph type="sldNum" sz="quarter" idx="12"/>
          </p:nvPr>
        </p:nvSpPr>
        <p:spPr/>
        <p:txBody>
          <a:bodyPr/>
          <a:lstStyle>
            <a:lvl1pPr>
              <a:defRPr/>
            </a:lvl1pPr>
          </a:lstStyle>
          <a:p>
            <a:fld id="{4394407B-EF1C-4586-9F12-FA4C5084E3E2}" type="slidenum">
              <a:rPr lang="en-US" altLang="en-US"/>
              <a:pPr/>
              <a:t>‹#›</a:t>
            </a:fld>
            <a:endParaRPr lang="en-US" altLang="en-US"/>
          </a:p>
        </p:txBody>
      </p:sp>
    </p:spTree>
    <p:extLst>
      <p:ext uri="{BB962C8B-B14F-4D97-AF65-F5344CB8AC3E}">
        <p14:creationId xmlns:p14="http://schemas.microsoft.com/office/powerpoint/2010/main" val="279018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1556-7D4E-F4CA-6AB3-248467EC58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0C690-06A1-5FB6-32AF-4ADAE333FC0C}"/>
              </a:ext>
            </a:extLst>
          </p:cNvPr>
          <p:cNvSpPr>
            <a:spLocks noGrp="1"/>
          </p:cNvSpPr>
          <p:nvPr>
            <p:ph sz="half" idx="1"/>
          </p:nvPr>
        </p:nvSpPr>
        <p:spPr>
          <a:xfrm>
            <a:off x="457200" y="1143002"/>
            <a:ext cx="4038600" cy="4983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C5876E-217F-97D7-480C-0072ABBA7514}"/>
              </a:ext>
            </a:extLst>
          </p:cNvPr>
          <p:cNvSpPr>
            <a:spLocks noGrp="1"/>
          </p:cNvSpPr>
          <p:nvPr>
            <p:ph sz="half" idx="2"/>
          </p:nvPr>
        </p:nvSpPr>
        <p:spPr>
          <a:xfrm>
            <a:off x="4648200" y="1143002"/>
            <a:ext cx="4038600" cy="4983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43C745-B909-E624-99C7-06FACC41C080}"/>
              </a:ext>
            </a:extLst>
          </p:cNvPr>
          <p:cNvSpPr>
            <a:spLocks noGrp="1"/>
          </p:cNvSpPr>
          <p:nvPr>
            <p:ph type="dt" sz="half" idx="10"/>
          </p:nvPr>
        </p:nvSpPr>
        <p:spPr/>
        <p:txBody>
          <a:bodyPr/>
          <a:lstStyle>
            <a:lvl1pPr>
              <a:defRPr/>
            </a:lvl1pPr>
          </a:lstStyle>
          <a:p>
            <a:fld id="{C413131F-8B51-45DB-8955-9ECAEDB561DA}" type="datetime1">
              <a:rPr lang="en-US" altLang="en-US"/>
              <a:pPr/>
              <a:t>12/25/2024</a:t>
            </a:fld>
            <a:endParaRPr lang="en-US" altLang="en-US"/>
          </a:p>
        </p:txBody>
      </p:sp>
      <p:sp>
        <p:nvSpPr>
          <p:cNvPr id="6" name="Footer Placeholder 5">
            <a:extLst>
              <a:ext uri="{FF2B5EF4-FFF2-40B4-BE49-F238E27FC236}">
                <a16:creationId xmlns:a16="http://schemas.microsoft.com/office/drawing/2014/main" id="{98B83D0F-4022-4F49-D191-A6FA0C3FA44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8B75F00-191B-B3B8-1A15-B177F41B5DCE}"/>
              </a:ext>
            </a:extLst>
          </p:cNvPr>
          <p:cNvSpPr>
            <a:spLocks noGrp="1"/>
          </p:cNvSpPr>
          <p:nvPr>
            <p:ph type="sldNum" sz="quarter" idx="12"/>
          </p:nvPr>
        </p:nvSpPr>
        <p:spPr/>
        <p:txBody>
          <a:bodyPr/>
          <a:lstStyle>
            <a:lvl1pPr>
              <a:defRPr/>
            </a:lvl1pPr>
          </a:lstStyle>
          <a:p>
            <a:fld id="{84F6028D-967C-4AED-9A81-880229BF375D}" type="slidenum">
              <a:rPr lang="en-US" altLang="en-US"/>
              <a:pPr/>
              <a:t>‹#›</a:t>
            </a:fld>
            <a:endParaRPr lang="en-US" altLang="en-US"/>
          </a:p>
        </p:txBody>
      </p:sp>
    </p:spTree>
    <p:extLst>
      <p:ext uri="{BB962C8B-B14F-4D97-AF65-F5344CB8AC3E}">
        <p14:creationId xmlns:p14="http://schemas.microsoft.com/office/powerpoint/2010/main" val="3635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ADD2C-2BB7-9DE3-2903-C8C6F284A49D}"/>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AD58B1-9594-3688-87C0-4D8C374A54F0}"/>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054B7C-CBB8-50D0-2A15-8BB5452A6148}"/>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D92C12-329D-FED8-3475-6F75F36E7E6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5F2E1D-604D-BE97-E54E-54210C57618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58507B-8549-BC73-B442-2F8661C6AB4C}"/>
              </a:ext>
            </a:extLst>
          </p:cNvPr>
          <p:cNvSpPr>
            <a:spLocks noGrp="1"/>
          </p:cNvSpPr>
          <p:nvPr>
            <p:ph type="dt" sz="half" idx="10"/>
          </p:nvPr>
        </p:nvSpPr>
        <p:spPr/>
        <p:txBody>
          <a:bodyPr/>
          <a:lstStyle>
            <a:lvl1pPr>
              <a:defRPr/>
            </a:lvl1pPr>
          </a:lstStyle>
          <a:p>
            <a:fld id="{9CAE110F-36FC-4085-B669-2E49A8EE6B04}" type="datetime1">
              <a:rPr lang="en-US" altLang="en-US"/>
              <a:pPr/>
              <a:t>12/25/2024</a:t>
            </a:fld>
            <a:endParaRPr lang="en-US" altLang="en-US"/>
          </a:p>
        </p:txBody>
      </p:sp>
      <p:sp>
        <p:nvSpPr>
          <p:cNvPr id="8" name="Footer Placeholder 7">
            <a:extLst>
              <a:ext uri="{FF2B5EF4-FFF2-40B4-BE49-F238E27FC236}">
                <a16:creationId xmlns:a16="http://schemas.microsoft.com/office/drawing/2014/main" id="{3BC73529-D15F-03BB-4CB5-6A8098E5537E}"/>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3B6080C-8173-F55B-B916-29863FE29164}"/>
              </a:ext>
            </a:extLst>
          </p:cNvPr>
          <p:cNvSpPr>
            <a:spLocks noGrp="1"/>
          </p:cNvSpPr>
          <p:nvPr>
            <p:ph type="sldNum" sz="quarter" idx="12"/>
          </p:nvPr>
        </p:nvSpPr>
        <p:spPr/>
        <p:txBody>
          <a:bodyPr/>
          <a:lstStyle>
            <a:lvl1pPr>
              <a:defRPr/>
            </a:lvl1pPr>
          </a:lstStyle>
          <a:p>
            <a:fld id="{650EF9C7-F84D-434B-9EAF-0D0C65D150F6}" type="slidenum">
              <a:rPr lang="en-US" altLang="en-US"/>
              <a:pPr/>
              <a:t>‹#›</a:t>
            </a:fld>
            <a:endParaRPr lang="en-US" altLang="en-US"/>
          </a:p>
        </p:txBody>
      </p:sp>
    </p:spTree>
    <p:extLst>
      <p:ext uri="{BB962C8B-B14F-4D97-AF65-F5344CB8AC3E}">
        <p14:creationId xmlns:p14="http://schemas.microsoft.com/office/powerpoint/2010/main" val="402693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B99E5-CC8B-EC68-329C-D86A8FD238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44C7D-ABEA-24D5-5C30-53809BA1BC92}"/>
              </a:ext>
            </a:extLst>
          </p:cNvPr>
          <p:cNvSpPr>
            <a:spLocks noGrp="1"/>
          </p:cNvSpPr>
          <p:nvPr>
            <p:ph type="dt" sz="half" idx="10"/>
          </p:nvPr>
        </p:nvSpPr>
        <p:spPr/>
        <p:txBody>
          <a:bodyPr/>
          <a:lstStyle>
            <a:lvl1pPr>
              <a:defRPr/>
            </a:lvl1pPr>
          </a:lstStyle>
          <a:p>
            <a:fld id="{BBFA721B-D691-4CB1-BE03-026F98EB69AA}" type="datetime1">
              <a:rPr lang="en-US" altLang="en-US"/>
              <a:pPr/>
              <a:t>12/25/2024</a:t>
            </a:fld>
            <a:endParaRPr lang="en-US" altLang="en-US"/>
          </a:p>
        </p:txBody>
      </p:sp>
      <p:sp>
        <p:nvSpPr>
          <p:cNvPr id="4" name="Footer Placeholder 3">
            <a:extLst>
              <a:ext uri="{FF2B5EF4-FFF2-40B4-BE49-F238E27FC236}">
                <a16:creationId xmlns:a16="http://schemas.microsoft.com/office/drawing/2014/main" id="{2A52930D-48BC-1013-ADB6-1D22741D88B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1C98AE66-AA45-9EB9-9D4E-75E73A0580E7}"/>
              </a:ext>
            </a:extLst>
          </p:cNvPr>
          <p:cNvSpPr>
            <a:spLocks noGrp="1"/>
          </p:cNvSpPr>
          <p:nvPr>
            <p:ph type="sldNum" sz="quarter" idx="12"/>
          </p:nvPr>
        </p:nvSpPr>
        <p:spPr/>
        <p:txBody>
          <a:bodyPr/>
          <a:lstStyle>
            <a:lvl1pPr>
              <a:defRPr/>
            </a:lvl1pPr>
          </a:lstStyle>
          <a:p>
            <a:fld id="{EE7DEC3B-295D-42C5-A522-536753805CCA}" type="slidenum">
              <a:rPr lang="en-US" altLang="en-US"/>
              <a:pPr/>
              <a:t>‹#›</a:t>
            </a:fld>
            <a:endParaRPr lang="en-US" altLang="en-US"/>
          </a:p>
        </p:txBody>
      </p:sp>
    </p:spTree>
    <p:extLst>
      <p:ext uri="{BB962C8B-B14F-4D97-AF65-F5344CB8AC3E}">
        <p14:creationId xmlns:p14="http://schemas.microsoft.com/office/powerpoint/2010/main" val="176299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4CE72D-F210-4C48-4E74-D19A27DCBF91}"/>
              </a:ext>
            </a:extLst>
          </p:cNvPr>
          <p:cNvSpPr>
            <a:spLocks noGrp="1"/>
          </p:cNvSpPr>
          <p:nvPr>
            <p:ph type="dt" sz="half" idx="10"/>
          </p:nvPr>
        </p:nvSpPr>
        <p:spPr/>
        <p:txBody>
          <a:bodyPr/>
          <a:lstStyle>
            <a:lvl1pPr>
              <a:defRPr/>
            </a:lvl1pPr>
          </a:lstStyle>
          <a:p>
            <a:fld id="{C883697B-471F-4686-B169-05F9D13AEFAB}" type="datetime1">
              <a:rPr lang="en-US" altLang="en-US"/>
              <a:pPr/>
              <a:t>12/25/2024</a:t>
            </a:fld>
            <a:endParaRPr lang="en-US" altLang="en-US"/>
          </a:p>
        </p:txBody>
      </p:sp>
      <p:sp>
        <p:nvSpPr>
          <p:cNvPr id="3" name="Footer Placeholder 2">
            <a:extLst>
              <a:ext uri="{FF2B5EF4-FFF2-40B4-BE49-F238E27FC236}">
                <a16:creationId xmlns:a16="http://schemas.microsoft.com/office/drawing/2014/main" id="{2AA8EAEE-A2D7-4E4B-2209-4AF2880F7825}"/>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9F3F4AA-2B29-38CD-F94C-72DC48E90974}"/>
              </a:ext>
            </a:extLst>
          </p:cNvPr>
          <p:cNvSpPr>
            <a:spLocks noGrp="1"/>
          </p:cNvSpPr>
          <p:nvPr>
            <p:ph type="sldNum" sz="quarter" idx="12"/>
          </p:nvPr>
        </p:nvSpPr>
        <p:spPr/>
        <p:txBody>
          <a:bodyPr/>
          <a:lstStyle>
            <a:lvl1pPr>
              <a:defRPr/>
            </a:lvl1pPr>
          </a:lstStyle>
          <a:p>
            <a:fld id="{C2D2DA7D-EB2B-46C5-86B8-787B66388FA7}" type="slidenum">
              <a:rPr lang="en-US" altLang="en-US"/>
              <a:pPr/>
              <a:t>‹#›</a:t>
            </a:fld>
            <a:endParaRPr lang="en-US" altLang="en-US"/>
          </a:p>
        </p:txBody>
      </p:sp>
    </p:spTree>
    <p:extLst>
      <p:ext uri="{BB962C8B-B14F-4D97-AF65-F5344CB8AC3E}">
        <p14:creationId xmlns:p14="http://schemas.microsoft.com/office/powerpoint/2010/main" val="224146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74D5-F946-A9F6-4DDD-9B7CC9CA9E3F}"/>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07C2D2-C8B9-9509-5C98-8DCCE8A3026E}"/>
              </a:ext>
            </a:extLst>
          </p:cNvPr>
          <p:cNvSpPr>
            <a:spLocks noGrp="1"/>
          </p:cNvSpPr>
          <p:nvPr>
            <p:ph idx="1"/>
          </p:nvPr>
        </p:nvSpPr>
        <p:spPr>
          <a:xfrm>
            <a:off x="3887788" y="987427"/>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59FBBB-E13D-CBBA-A70D-3441F0A719E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B4DEAB-BBBC-44AA-0113-BC14AFC39AAD}"/>
              </a:ext>
            </a:extLst>
          </p:cNvPr>
          <p:cNvSpPr>
            <a:spLocks noGrp="1"/>
          </p:cNvSpPr>
          <p:nvPr>
            <p:ph type="dt" sz="half" idx="10"/>
          </p:nvPr>
        </p:nvSpPr>
        <p:spPr/>
        <p:txBody>
          <a:bodyPr/>
          <a:lstStyle>
            <a:lvl1pPr>
              <a:defRPr/>
            </a:lvl1pPr>
          </a:lstStyle>
          <a:p>
            <a:fld id="{6C345686-F39F-483F-8AD9-CD54BC0DE420}" type="datetime1">
              <a:rPr lang="en-US" altLang="en-US"/>
              <a:pPr/>
              <a:t>12/25/2024</a:t>
            </a:fld>
            <a:endParaRPr lang="en-US" altLang="en-US"/>
          </a:p>
        </p:txBody>
      </p:sp>
      <p:sp>
        <p:nvSpPr>
          <p:cNvPr id="6" name="Footer Placeholder 5">
            <a:extLst>
              <a:ext uri="{FF2B5EF4-FFF2-40B4-BE49-F238E27FC236}">
                <a16:creationId xmlns:a16="http://schemas.microsoft.com/office/drawing/2014/main" id="{F54FC791-7FE2-475C-FB5E-0168B0D1461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A9A9FC1-3399-8322-A445-B2481C75EBDA}"/>
              </a:ext>
            </a:extLst>
          </p:cNvPr>
          <p:cNvSpPr>
            <a:spLocks noGrp="1"/>
          </p:cNvSpPr>
          <p:nvPr>
            <p:ph type="sldNum" sz="quarter" idx="12"/>
          </p:nvPr>
        </p:nvSpPr>
        <p:spPr/>
        <p:txBody>
          <a:bodyPr/>
          <a:lstStyle>
            <a:lvl1pPr>
              <a:defRPr/>
            </a:lvl1pPr>
          </a:lstStyle>
          <a:p>
            <a:fld id="{EAAE29B0-A8B9-4E0D-BA52-3D4241902BE0}" type="slidenum">
              <a:rPr lang="en-US" altLang="en-US"/>
              <a:pPr/>
              <a:t>‹#›</a:t>
            </a:fld>
            <a:endParaRPr lang="en-US" altLang="en-US"/>
          </a:p>
        </p:txBody>
      </p:sp>
    </p:spTree>
    <p:extLst>
      <p:ext uri="{BB962C8B-B14F-4D97-AF65-F5344CB8AC3E}">
        <p14:creationId xmlns:p14="http://schemas.microsoft.com/office/powerpoint/2010/main" val="3235377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91F19-9360-F7AD-1D5A-ED23CA0E3D97}"/>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EBD2BB-8095-8A36-4EF6-939362D55C11}"/>
              </a:ext>
            </a:extLst>
          </p:cNvPr>
          <p:cNvSpPr>
            <a:spLocks noGrp="1"/>
          </p:cNvSpPr>
          <p:nvPr>
            <p:ph type="pic" idx="1"/>
          </p:nvPr>
        </p:nvSpPr>
        <p:spPr>
          <a:xfrm>
            <a:off x="3887788" y="987427"/>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71826F-8D7C-01EA-99B5-9707493DA6A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48E210-484A-5CCE-240E-F7D691B70EC8}"/>
              </a:ext>
            </a:extLst>
          </p:cNvPr>
          <p:cNvSpPr>
            <a:spLocks noGrp="1"/>
          </p:cNvSpPr>
          <p:nvPr>
            <p:ph type="dt" sz="half" idx="10"/>
          </p:nvPr>
        </p:nvSpPr>
        <p:spPr/>
        <p:txBody>
          <a:bodyPr/>
          <a:lstStyle>
            <a:lvl1pPr>
              <a:defRPr/>
            </a:lvl1pPr>
          </a:lstStyle>
          <a:p>
            <a:fld id="{332E0131-8FCC-438C-BE93-39159D09DE3D}" type="datetime1">
              <a:rPr lang="en-US" altLang="en-US"/>
              <a:pPr/>
              <a:t>12/25/2024</a:t>
            </a:fld>
            <a:endParaRPr lang="en-US" altLang="en-US"/>
          </a:p>
        </p:txBody>
      </p:sp>
      <p:sp>
        <p:nvSpPr>
          <p:cNvPr id="6" name="Footer Placeholder 5">
            <a:extLst>
              <a:ext uri="{FF2B5EF4-FFF2-40B4-BE49-F238E27FC236}">
                <a16:creationId xmlns:a16="http://schemas.microsoft.com/office/drawing/2014/main" id="{722232C2-D5F6-3674-415C-18115935633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CD7D84F-E602-4B15-76C7-45FF7C360437}"/>
              </a:ext>
            </a:extLst>
          </p:cNvPr>
          <p:cNvSpPr>
            <a:spLocks noGrp="1"/>
          </p:cNvSpPr>
          <p:nvPr>
            <p:ph type="sldNum" sz="quarter" idx="12"/>
          </p:nvPr>
        </p:nvSpPr>
        <p:spPr/>
        <p:txBody>
          <a:bodyPr/>
          <a:lstStyle>
            <a:lvl1pPr>
              <a:defRPr/>
            </a:lvl1pPr>
          </a:lstStyle>
          <a:p>
            <a:fld id="{C22E95D5-6EA1-4F48-94A1-9391EF39EFEA}" type="slidenum">
              <a:rPr lang="en-US" altLang="en-US"/>
              <a:pPr/>
              <a:t>‹#›</a:t>
            </a:fld>
            <a:endParaRPr lang="en-US" altLang="en-US"/>
          </a:p>
        </p:txBody>
      </p:sp>
    </p:spTree>
    <p:extLst>
      <p:ext uri="{BB962C8B-B14F-4D97-AF65-F5344CB8AC3E}">
        <p14:creationId xmlns:p14="http://schemas.microsoft.com/office/powerpoint/2010/main" val="339522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E00"/>
            </a:gs>
            <a:gs pos="100000">
              <a:srgbClr val="004C00"/>
            </a:gs>
          </a:gsLst>
          <a:path path="rect">
            <a:fillToRect r="100000" b="100000"/>
          </a:path>
        </a:gradFill>
        <a:effectLst/>
      </p:bgPr>
    </p:bg>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id="{5BDF8794-E24C-1791-F44D-11DF47E39C3A}"/>
              </a:ext>
            </a:extLst>
          </p:cNvPr>
          <p:cNvSpPr>
            <a:spLocks noGrp="1" noChangeArrowheads="1"/>
          </p:cNvSpPr>
          <p:nvPr>
            <p:ph type="title"/>
          </p:nvPr>
        </p:nvSpPr>
        <p:spPr bwMode="auto">
          <a:xfrm>
            <a:off x="457200" y="274638"/>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54627" name="Rectangle 3">
            <a:extLst>
              <a:ext uri="{FF2B5EF4-FFF2-40B4-BE49-F238E27FC236}">
                <a16:creationId xmlns:a16="http://schemas.microsoft.com/office/drawing/2014/main" id="{FAA51429-C1FF-9616-6795-0299275A6205}"/>
              </a:ext>
            </a:extLst>
          </p:cNvPr>
          <p:cNvSpPr>
            <a:spLocks noGrp="1" noChangeArrowheads="1"/>
          </p:cNvSpPr>
          <p:nvPr>
            <p:ph type="body" idx="1"/>
          </p:nvPr>
        </p:nvSpPr>
        <p:spPr bwMode="auto">
          <a:xfrm>
            <a:off x="457200" y="1143002"/>
            <a:ext cx="8229600" cy="498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4628" name="Rectangle 4">
            <a:extLst>
              <a:ext uri="{FF2B5EF4-FFF2-40B4-BE49-F238E27FC236}">
                <a16:creationId xmlns:a16="http://schemas.microsoft.com/office/drawing/2014/main" id="{67D7A70E-09EF-2A08-FD35-3D8D0408FA3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fld id="{515AC004-7E46-4637-8149-1F6F84A1EC44}" type="datetime1">
              <a:rPr lang="en-US" altLang="en-US"/>
              <a:pPr/>
              <a:t>12/25/2024</a:t>
            </a:fld>
            <a:endParaRPr lang="en-US" altLang="en-US"/>
          </a:p>
        </p:txBody>
      </p:sp>
      <p:sp>
        <p:nvSpPr>
          <p:cNvPr id="154629" name="Rectangle 5">
            <a:extLst>
              <a:ext uri="{FF2B5EF4-FFF2-40B4-BE49-F238E27FC236}">
                <a16:creationId xmlns:a16="http://schemas.microsoft.com/office/drawing/2014/main" id="{FBE7D7E1-8C42-169C-91DC-6BC4F07BA1E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en-US" altLang="en-US"/>
          </a:p>
        </p:txBody>
      </p:sp>
      <p:sp>
        <p:nvSpPr>
          <p:cNvPr id="154630" name="Rectangle 6">
            <a:extLst>
              <a:ext uri="{FF2B5EF4-FFF2-40B4-BE49-F238E27FC236}">
                <a16:creationId xmlns:a16="http://schemas.microsoft.com/office/drawing/2014/main" id="{D31CC9AB-4BEB-7657-192B-0377B8BDA8A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solidFill>
                  <a:schemeClr val="bg1"/>
                </a:solidFill>
              </a:defRPr>
            </a:lvl1pPr>
          </a:lstStyle>
          <a:p>
            <a:fld id="{538152F7-58CC-4FFC-BB98-3493A8BD065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hdr="0" ftr="0" dt="0"/>
  <p:txStyles>
    <p:titleStyle>
      <a:lvl1pPr algn="ctr" rtl="0" fontAlgn="base">
        <a:spcBef>
          <a:spcPct val="0"/>
        </a:spcBef>
        <a:spcAft>
          <a:spcPct val="0"/>
        </a:spcAft>
        <a:defRPr sz="4000" b="1" kern="1200">
          <a:solidFill>
            <a:schemeClr val="bg1"/>
          </a:solidFill>
          <a:latin typeface="+mj-lt"/>
          <a:ea typeface="+mj-ea"/>
          <a:cs typeface="+mj-cs"/>
        </a:defRPr>
      </a:lvl1pPr>
      <a:lvl2pPr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2pPr>
      <a:lvl3pPr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3pPr>
      <a:lvl4pPr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4pPr>
      <a:lvl5pPr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bg1"/>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rgbClr val="66FF66"/>
        </a:buClr>
        <a:buFont typeface="Wingdings" panose="05000000000000000000" pitchFamily="2" charset="2"/>
        <a:buChar char="n"/>
        <a:defRPr sz="2000" kern="1200">
          <a:solidFill>
            <a:schemeClr val="bg1"/>
          </a:solidFill>
          <a:latin typeface="+mn-lt"/>
          <a:ea typeface="+mn-ea"/>
          <a:cs typeface="+mn-cs"/>
        </a:defRPr>
      </a:lvl1pPr>
      <a:lvl2pPr marL="742950" indent="-285750" algn="l" rtl="0" fontAlgn="base">
        <a:spcBef>
          <a:spcPct val="20000"/>
        </a:spcBef>
        <a:spcAft>
          <a:spcPct val="0"/>
        </a:spcAft>
        <a:buClr>
          <a:srgbClr val="00FFCC"/>
        </a:buClr>
        <a:buFont typeface="Wingdings" panose="05000000000000000000" pitchFamily="2" charset="2"/>
        <a:buChar char="§"/>
        <a:defRPr kern="1200">
          <a:solidFill>
            <a:schemeClr val="bg1"/>
          </a:solidFill>
          <a:latin typeface="+mn-lt"/>
          <a:ea typeface="+mn-ea"/>
          <a:cs typeface="+mn-cs"/>
        </a:defRPr>
      </a:lvl2pPr>
      <a:lvl3pPr marL="1143000" indent="-228600" algn="l" rtl="0" fontAlgn="base">
        <a:spcBef>
          <a:spcPct val="20000"/>
        </a:spcBef>
        <a:spcAft>
          <a:spcPct val="0"/>
        </a:spcAft>
        <a:buClr>
          <a:srgbClr val="00FFCC"/>
        </a:buClr>
        <a:buChar char="•"/>
        <a:defRPr sz="1600" kern="1200">
          <a:solidFill>
            <a:schemeClr val="bg1"/>
          </a:solidFill>
          <a:latin typeface="+mn-lt"/>
          <a:ea typeface="+mn-ea"/>
          <a:cs typeface="+mn-cs"/>
        </a:defRPr>
      </a:lvl3pPr>
      <a:lvl4pPr marL="1600200" indent="-228600" algn="l" rtl="0" fontAlgn="base">
        <a:spcBef>
          <a:spcPct val="20000"/>
        </a:spcBef>
        <a:spcAft>
          <a:spcPct val="0"/>
        </a:spcAft>
        <a:buClr>
          <a:srgbClr val="00FFCC"/>
        </a:buClr>
        <a:buChar char="•"/>
        <a:defRPr sz="1600" kern="1200">
          <a:solidFill>
            <a:schemeClr val="bg1"/>
          </a:solidFill>
          <a:latin typeface="+mn-lt"/>
          <a:ea typeface="+mn-ea"/>
          <a:cs typeface="+mn-cs"/>
        </a:defRPr>
      </a:lvl4pPr>
      <a:lvl5pPr marL="2057400" indent="-228600" algn="l" rtl="0" fontAlgn="base">
        <a:spcBef>
          <a:spcPct val="20000"/>
        </a:spcBef>
        <a:spcAft>
          <a:spcPct val="0"/>
        </a:spcAft>
        <a:buClr>
          <a:srgbClr val="00FFCC"/>
        </a:buClr>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3ADBF21-5720-BD5D-A9D6-E1CCA8C489DE}"/>
              </a:ext>
            </a:extLst>
          </p:cNvPr>
          <p:cNvSpPr>
            <a:spLocks noGrp="1"/>
          </p:cNvSpPr>
          <p:nvPr>
            <p:ph type="sldNum" sz="quarter" idx="12"/>
          </p:nvPr>
        </p:nvSpPr>
        <p:spPr/>
        <p:txBody>
          <a:bodyPr/>
          <a:lstStyle/>
          <a:p>
            <a:fld id="{3DD02477-8C8E-4800-8269-0C909FA8CF69}" type="slidenum">
              <a:rPr lang="en-US" altLang="en-US"/>
              <a:pPr/>
              <a:t>1</a:t>
            </a:fld>
            <a:endParaRPr lang="en-US" altLang="en-US"/>
          </a:p>
        </p:txBody>
      </p:sp>
      <p:sp>
        <p:nvSpPr>
          <p:cNvPr id="262146" name="Rectangle 2">
            <a:extLst>
              <a:ext uri="{FF2B5EF4-FFF2-40B4-BE49-F238E27FC236}">
                <a16:creationId xmlns:a16="http://schemas.microsoft.com/office/drawing/2014/main" id="{74184C1C-7FC7-F4DB-7A2C-3A21E6E053BB}"/>
              </a:ext>
            </a:extLst>
          </p:cNvPr>
          <p:cNvSpPr>
            <a:spLocks noGrp="1" noChangeArrowheads="1"/>
          </p:cNvSpPr>
          <p:nvPr>
            <p:ph type="title"/>
          </p:nvPr>
        </p:nvSpPr>
        <p:spPr/>
        <p:txBody>
          <a:bodyPr/>
          <a:lstStyle/>
          <a:p>
            <a:r>
              <a:rPr lang="en-US" altLang="en-US"/>
              <a:t>Troop Committee Organization</a:t>
            </a:r>
          </a:p>
        </p:txBody>
      </p:sp>
      <p:graphicFrame>
        <p:nvGraphicFramePr>
          <p:cNvPr id="3" name="Diagram 2">
            <a:extLst>
              <a:ext uri="{FF2B5EF4-FFF2-40B4-BE49-F238E27FC236}">
                <a16:creationId xmlns:a16="http://schemas.microsoft.com/office/drawing/2014/main" id="{FFE0161B-83B8-E87C-4817-888349B1B769}"/>
              </a:ext>
            </a:extLst>
          </p:cNvPr>
          <p:cNvGraphicFramePr/>
          <p:nvPr>
            <p:extLst>
              <p:ext uri="{D42A27DB-BD31-4B8C-83A1-F6EECF244321}">
                <p14:modId xmlns:p14="http://schemas.microsoft.com/office/powerpoint/2010/main" val="291230779"/>
              </p:ext>
            </p:extLst>
          </p:nvPr>
        </p:nvGraphicFramePr>
        <p:xfrm>
          <a:off x="457200" y="1265238"/>
          <a:ext cx="8229600" cy="498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CFBE20-1A50-641F-E426-93BF94B6455A}"/>
              </a:ext>
            </a:extLst>
          </p:cNvPr>
          <p:cNvSpPr>
            <a:spLocks noGrp="1"/>
          </p:cNvSpPr>
          <p:nvPr>
            <p:ph type="sldNum" sz="quarter" idx="12"/>
          </p:nvPr>
        </p:nvSpPr>
        <p:spPr/>
        <p:txBody>
          <a:bodyPr/>
          <a:lstStyle/>
          <a:p>
            <a:fld id="{6A50116F-D05D-45F6-8CF4-1567AD68E5A2}" type="slidenum">
              <a:rPr lang="en-US" altLang="en-US"/>
              <a:pPr/>
              <a:t>2</a:t>
            </a:fld>
            <a:endParaRPr lang="en-US" altLang="en-US"/>
          </a:p>
        </p:txBody>
      </p:sp>
      <p:sp>
        <p:nvSpPr>
          <p:cNvPr id="274436" name="Rectangle 4">
            <a:extLst>
              <a:ext uri="{FF2B5EF4-FFF2-40B4-BE49-F238E27FC236}">
                <a16:creationId xmlns:a16="http://schemas.microsoft.com/office/drawing/2014/main" id="{84EB4DE6-A058-F217-2B12-5A2830F4849E}"/>
              </a:ext>
            </a:extLst>
          </p:cNvPr>
          <p:cNvSpPr>
            <a:spLocks noGrp="1" noChangeArrowheads="1"/>
          </p:cNvSpPr>
          <p:nvPr>
            <p:ph type="title"/>
          </p:nvPr>
        </p:nvSpPr>
        <p:spPr/>
        <p:txBody>
          <a:bodyPr/>
          <a:lstStyle/>
          <a:p>
            <a:r>
              <a:rPr lang="en-US" altLang="en-US"/>
              <a:t>Leadership Subcommittee</a:t>
            </a:r>
          </a:p>
        </p:txBody>
      </p:sp>
      <p:sp>
        <p:nvSpPr>
          <p:cNvPr id="274437" name="Rectangle 5">
            <a:extLst>
              <a:ext uri="{FF2B5EF4-FFF2-40B4-BE49-F238E27FC236}">
                <a16:creationId xmlns:a16="http://schemas.microsoft.com/office/drawing/2014/main" id="{D0CD6D54-5521-CBA8-7EBC-93F5F2723F0E}"/>
              </a:ext>
            </a:extLst>
          </p:cNvPr>
          <p:cNvSpPr>
            <a:spLocks noGrp="1" noChangeArrowheads="1"/>
          </p:cNvSpPr>
          <p:nvPr>
            <p:ph type="body" idx="1"/>
          </p:nvPr>
        </p:nvSpPr>
        <p:spPr/>
        <p:txBody>
          <a:bodyPr/>
          <a:lstStyle/>
          <a:p>
            <a:pPr lvl="1"/>
            <a:r>
              <a:rPr lang="en-US" altLang="en-US" b="1" dirty="0">
                <a:solidFill>
                  <a:schemeClr val="bg1">
                    <a:lumMod val="75000"/>
                  </a:schemeClr>
                </a:solidFill>
              </a:rPr>
              <a:t>Scoutmaster </a:t>
            </a:r>
            <a:r>
              <a:rPr lang="en-US" altLang="en-US" dirty="0">
                <a:solidFill>
                  <a:schemeClr val="bg1">
                    <a:lumMod val="75000"/>
                  </a:schemeClr>
                </a:solidFill>
              </a:rPr>
              <a:t>– ex-officio leader of this subcommittee.   The Scoutmaster and their assistants lead the Troop</a:t>
            </a:r>
            <a:r>
              <a:rPr lang="en-US" altLang="en-US" b="1" dirty="0">
                <a:solidFill>
                  <a:schemeClr val="bg1">
                    <a:lumMod val="75000"/>
                  </a:schemeClr>
                </a:solidFill>
              </a:rPr>
              <a:t> </a:t>
            </a:r>
          </a:p>
          <a:p>
            <a:pPr lvl="1"/>
            <a:r>
              <a:rPr lang="en-US" altLang="en-US" b="1" dirty="0">
                <a:solidFill>
                  <a:schemeClr val="bg1">
                    <a:lumMod val="75000"/>
                  </a:schemeClr>
                </a:solidFill>
              </a:rPr>
              <a:t>Senior Patrol Leader</a:t>
            </a:r>
            <a:r>
              <a:rPr lang="en-US" altLang="en-US" dirty="0">
                <a:solidFill>
                  <a:schemeClr val="bg1">
                    <a:lumMod val="75000"/>
                  </a:schemeClr>
                </a:solidFill>
              </a:rPr>
              <a:t> – ex-officio Youth representative on committee.  Helps the committee remain youth focused, brings information from the committee back to the Patrol Leaders Council (PLC)</a:t>
            </a:r>
          </a:p>
          <a:p>
            <a:pPr lvl="1"/>
            <a:r>
              <a:rPr lang="en-US" altLang="en-US" b="1" dirty="0">
                <a:solidFill>
                  <a:srgbClr val="66CCFF"/>
                </a:solidFill>
              </a:rPr>
              <a:t>Patrol Leader Coaches</a:t>
            </a:r>
            <a:r>
              <a:rPr lang="en-US" altLang="en-US" dirty="0"/>
              <a:t> - One adult is assigned to each patrol to support and mentor the Patrol Leader or Troop Guides</a:t>
            </a:r>
          </a:p>
          <a:p>
            <a:pPr lvl="1"/>
            <a:r>
              <a:rPr lang="en-US" altLang="en-US" b="1" dirty="0">
                <a:solidFill>
                  <a:schemeClr val="bg1">
                    <a:lumMod val="75000"/>
                  </a:schemeClr>
                </a:solidFill>
              </a:rPr>
              <a:t>Chartered Organization Representative</a:t>
            </a:r>
            <a:r>
              <a:rPr lang="en-US" altLang="en-US" dirty="0">
                <a:solidFill>
                  <a:schemeClr val="bg1">
                    <a:lumMod val="75000"/>
                  </a:schemeClr>
                </a:solidFill>
              </a:rPr>
              <a:t> - Coordinates our activities with our sponsor, Supplee Church</a:t>
            </a:r>
          </a:p>
          <a:p>
            <a:pPr lvl="1"/>
            <a:r>
              <a:rPr lang="en-US" altLang="en-US" b="1" dirty="0">
                <a:solidFill>
                  <a:srgbClr val="66CCFF"/>
                </a:solidFill>
              </a:rPr>
              <a:t>Unit Training Coordinator</a:t>
            </a:r>
            <a:r>
              <a:rPr lang="en-US" altLang="en-US" dirty="0"/>
              <a:t> - Tracks our training records to make sure all of our leaders have current training reminds them as needed</a:t>
            </a:r>
          </a:p>
          <a:p>
            <a:pPr lvl="1"/>
            <a:r>
              <a:rPr lang="en-US" altLang="en-US" b="1" dirty="0">
                <a:solidFill>
                  <a:srgbClr val="66CCFF"/>
                </a:solidFill>
              </a:rPr>
              <a:t>Roundtable Representative</a:t>
            </a:r>
            <a:r>
              <a:rPr lang="en-US" altLang="en-US" dirty="0"/>
              <a:t> - Attends District meetings and brings back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10F10D5E-0BE0-250F-7177-26786F592671}"/>
              </a:ext>
            </a:extLst>
          </p:cNvPr>
          <p:cNvSpPr>
            <a:spLocks noGrp="1"/>
          </p:cNvSpPr>
          <p:nvPr>
            <p:ph type="sldNum" sz="quarter" idx="12"/>
          </p:nvPr>
        </p:nvSpPr>
        <p:spPr/>
        <p:txBody>
          <a:bodyPr/>
          <a:lstStyle/>
          <a:p>
            <a:fld id="{67D8A53A-0BDF-4DE2-A2DC-458EA632314A}" type="slidenum">
              <a:rPr lang="en-US" altLang="en-US"/>
              <a:pPr/>
              <a:t>3</a:t>
            </a:fld>
            <a:endParaRPr lang="en-US" altLang="en-US" dirty="0"/>
          </a:p>
        </p:txBody>
      </p:sp>
      <p:sp>
        <p:nvSpPr>
          <p:cNvPr id="275461" name="Rectangle 5">
            <a:extLst>
              <a:ext uri="{FF2B5EF4-FFF2-40B4-BE49-F238E27FC236}">
                <a16:creationId xmlns:a16="http://schemas.microsoft.com/office/drawing/2014/main" id="{3CDC0616-C9F0-E060-6E67-016DA249A23B}"/>
              </a:ext>
            </a:extLst>
          </p:cNvPr>
          <p:cNvSpPr>
            <a:spLocks noGrp="1" noChangeArrowheads="1"/>
          </p:cNvSpPr>
          <p:nvPr>
            <p:ph type="title"/>
          </p:nvPr>
        </p:nvSpPr>
        <p:spPr/>
        <p:txBody>
          <a:bodyPr/>
          <a:lstStyle/>
          <a:p>
            <a:r>
              <a:rPr lang="en-US" altLang="en-US"/>
              <a:t>Advancement Subcommittee</a:t>
            </a:r>
          </a:p>
        </p:txBody>
      </p:sp>
      <p:sp>
        <p:nvSpPr>
          <p:cNvPr id="275462" name="Rectangle 6">
            <a:extLst>
              <a:ext uri="{FF2B5EF4-FFF2-40B4-BE49-F238E27FC236}">
                <a16:creationId xmlns:a16="http://schemas.microsoft.com/office/drawing/2014/main" id="{4F3D9D34-EE90-4380-A176-9A04AC584165}"/>
              </a:ext>
            </a:extLst>
          </p:cNvPr>
          <p:cNvSpPr>
            <a:spLocks noGrp="1" noChangeArrowheads="1"/>
          </p:cNvSpPr>
          <p:nvPr>
            <p:ph type="body" idx="1"/>
          </p:nvPr>
        </p:nvSpPr>
        <p:spPr/>
        <p:txBody>
          <a:bodyPr/>
          <a:lstStyle/>
          <a:p>
            <a:pPr>
              <a:lnSpc>
                <a:spcPct val="80000"/>
              </a:lnSpc>
            </a:pPr>
            <a:r>
              <a:rPr lang="en-US" altLang="en-US" sz="1800" b="1" dirty="0">
                <a:solidFill>
                  <a:schemeClr val="bg1">
                    <a:lumMod val="75000"/>
                  </a:schemeClr>
                </a:solidFill>
              </a:rPr>
              <a:t>Advancement Coordinator</a:t>
            </a:r>
            <a:r>
              <a:rPr lang="en-US" altLang="en-US" sz="1800" dirty="0">
                <a:solidFill>
                  <a:schemeClr val="bg1">
                    <a:lumMod val="75000"/>
                  </a:schemeClr>
                </a:solidFill>
              </a:rPr>
              <a:t> – Leads this subcommittee. organizes and schedules review boards for Scouts who are advancing a rank. </a:t>
            </a:r>
          </a:p>
          <a:p>
            <a:pPr>
              <a:lnSpc>
                <a:spcPct val="80000"/>
              </a:lnSpc>
            </a:pPr>
            <a:r>
              <a:rPr lang="en-US" altLang="en-US" sz="1800" b="1" dirty="0">
                <a:solidFill>
                  <a:schemeClr val="bg1">
                    <a:lumMod val="75000"/>
                  </a:schemeClr>
                </a:solidFill>
              </a:rPr>
              <a:t>First Year Program</a:t>
            </a:r>
            <a:r>
              <a:rPr lang="en-US" altLang="en-US" sz="1800" dirty="0">
                <a:solidFill>
                  <a:schemeClr val="bg1">
                    <a:lumMod val="75000"/>
                  </a:schemeClr>
                </a:solidFill>
              </a:rPr>
              <a:t> – Work with and mentor the youth instructors to plan and carry out the advancement program for first year Scouts.   The goal is to get first year Scouts who join in the spring to complete the requirements for Boy Scout, Tenderfoot, Second Class and First Class by June of the following year.  </a:t>
            </a:r>
          </a:p>
          <a:p>
            <a:pPr>
              <a:lnSpc>
                <a:spcPct val="80000"/>
              </a:lnSpc>
            </a:pPr>
            <a:r>
              <a:rPr lang="en-US" altLang="en-US" sz="1800" b="1" dirty="0">
                <a:solidFill>
                  <a:schemeClr val="bg1">
                    <a:lumMod val="75000"/>
                  </a:schemeClr>
                </a:solidFill>
              </a:rPr>
              <a:t>Merit Badges</a:t>
            </a:r>
            <a:r>
              <a:rPr lang="en-US" altLang="en-US" sz="1800" dirty="0">
                <a:solidFill>
                  <a:schemeClr val="bg1">
                    <a:lumMod val="75000"/>
                  </a:schemeClr>
                </a:solidFill>
              </a:rPr>
              <a:t> – One adult organizes the merit badge classes conducted at our meetings.   They solicit inputs from the Scouts, recruits and trains adults to teach the classes, and keeps statistics on results.  </a:t>
            </a:r>
          </a:p>
          <a:p>
            <a:pPr>
              <a:lnSpc>
                <a:spcPct val="80000"/>
              </a:lnSpc>
            </a:pPr>
            <a:r>
              <a:rPr lang="en-US" altLang="en-US" sz="1800" b="1" dirty="0">
                <a:solidFill>
                  <a:srgbClr val="66CCFF"/>
                </a:solidFill>
              </a:rPr>
              <a:t>Religious Award Coordinator</a:t>
            </a:r>
            <a:r>
              <a:rPr lang="en-US" altLang="en-US" sz="1800" dirty="0"/>
              <a:t> – Religious awards are available to Scouts of every faith, and this person tries to inspire the Scouts to work on them.   Also provides support and mentoring to the youth Chaplain Aide</a:t>
            </a:r>
          </a:p>
          <a:p>
            <a:pPr>
              <a:lnSpc>
                <a:spcPct val="80000"/>
              </a:lnSpc>
            </a:pPr>
            <a:r>
              <a:rPr lang="en-US" altLang="en-US" sz="1800" b="1" dirty="0">
                <a:solidFill>
                  <a:schemeClr val="bg1">
                    <a:lumMod val="75000"/>
                  </a:schemeClr>
                </a:solidFill>
              </a:rPr>
              <a:t>Quarterly Courts of Honor</a:t>
            </a:r>
            <a:r>
              <a:rPr lang="en-US" altLang="en-US" sz="1800" dirty="0">
                <a:solidFill>
                  <a:schemeClr val="bg1">
                    <a:lumMod val="75000"/>
                  </a:schemeClr>
                </a:solidFill>
              </a:rPr>
              <a:t> – Work with and mentor the Scribe (a Scout) to accumulate lists of merit badges and other awards earned during the quarter. Enter the results into Scoutbook, purchase the needed badges, and provide them to the Scribe who prepares them for presentation.</a:t>
            </a:r>
          </a:p>
          <a:p>
            <a:pPr>
              <a:lnSpc>
                <a:spcPct val="80000"/>
              </a:lnSpc>
            </a:pPr>
            <a:r>
              <a:rPr lang="en-US" altLang="en-US" sz="1800" b="1" dirty="0">
                <a:solidFill>
                  <a:srgbClr val="66CCFF"/>
                </a:solidFill>
              </a:rPr>
              <a:t>Eagle Scout Courts of Honor</a:t>
            </a:r>
            <a:r>
              <a:rPr lang="en-US" altLang="en-US" sz="1800" dirty="0"/>
              <a:t> – Works with parents and leaders to organize Courts of Honor when one of our Scouts reaches the Eagle rank.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09D84B2-9DE7-00BA-F03E-B232F50E0904}"/>
              </a:ext>
            </a:extLst>
          </p:cNvPr>
          <p:cNvSpPr>
            <a:spLocks noGrp="1"/>
          </p:cNvSpPr>
          <p:nvPr>
            <p:ph type="sldNum" sz="quarter" idx="12"/>
          </p:nvPr>
        </p:nvSpPr>
        <p:spPr/>
        <p:txBody>
          <a:bodyPr/>
          <a:lstStyle/>
          <a:p>
            <a:fld id="{0992F470-3CEA-4F28-A97E-EF7E79FDEBA5}" type="slidenum">
              <a:rPr lang="en-US" altLang="en-US"/>
              <a:pPr/>
              <a:t>4</a:t>
            </a:fld>
            <a:endParaRPr lang="en-US" altLang="en-US" dirty="0"/>
          </a:p>
        </p:txBody>
      </p:sp>
      <p:sp>
        <p:nvSpPr>
          <p:cNvPr id="278532" name="Rectangle 4">
            <a:extLst>
              <a:ext uri="{FF2B5EF4-FFF2-40B4-BE49-F238E27FC236}">
                <a16:creationId xmlns:a16="http://schemas.microsoft.com/office/drawing/2014/main" id="{774C43BA-180E-33F6-3205-14F0E2CB3326}"/>
              </a:ext>
            </a:extLst>
          </p:cNvPr>
          <p:cNvSpPr>
            <a:spLocks noGrp="1" noChangeArrowheads="1"/>
          </p:cNvSpPr>
          <p:nvPr>
            <p:ph type="title"/>
          </p:nvPr>
        </p:nvSpPr>
        <p:spPr/>
        <p:txBody>
          <a:bodyPr/>
          <a:lstStyle/>
          <a:p>
            <a:r>
              <a:rPr lang="en-US" altLang="en-US"/>
              <a:t>Logistics Subcommittee</a:t>
            </a:r>
          </a:p>
        </p:txBody>
      </p:sp>
      <p:sp>
        <p:nvSpPr>
          <p:cNvPr id="278533" name="Rectangle 5">
            <a:extLst>
              <a:ext uri="{FF2B5EF4-FFF2-40B4-BE49-F238E27FC236}">
                <a16:creationId xmlns:a16="http://schemas.microsoft.com/office/drawing/2014/main" id="{9196F599-35E9-4FEC-989E-D93CA05E5B33}"/>
              </a:ext>
            </a:extLst>
          </p:cNvPr>
          <p:cNvSpPr>
            <a:spLocks noGrp="1" noChangeArrowheads="1"/>
          </p:cNvSpPr>
          <p:nvPr>
            <p:ph type="body" idx="1"/>
          </p:nvPr>
        </p:nvSpPr>
        <p:spPr/>
        <p:txBody>
          <a:bodyPr/>
          <a:lstStyle/>
          <a:p>
            <a:r>
              <a:rPr lang="en-US" altLang="en-US" b="1" dirty="0">
                <a:solidFill>
                  <a:srgbClr val="66CCFF"/>
                </a:solidFill>
              </a:rPr>
              <a:t>Equipment</a:t>
            </a:r>
            <a:r>
              <a:rPr lang="en-US" altLang="en-US" dirty="0"/>
              <a:t> – Manages our equipment and provides support and mentoring to the Troop and Patrol Quartermasters.  Typically chairs this subcommittee</a:t>
            </a:r>
          </a:p>
          <a:p>
            <a:r>
              <a:rPr lang="en-US" altLang="en-US" b="1" dirty="0">
                <a:solidFill>
                  <a:srgbClr val="66CCFF"/>
                </a:solidFill>
              </a:rPr>
              <a:t>Transportation</a:t>
            </a:r>
            <a:r>
              <a:rPr lang="en-US" altLang="en-US" dirty="0"/>
              <a:t> - Arranges transportation for our outings when the adults attending don’t have sufficient capacity.</a:t>
            </a:r>
          </a:p>
          <a:p>
            <a:r>
              <a:rPr lang="en-US" altLang="en-US" b="1" dirty="0">
                <a:solidFill>
                  <a:schemeClr val="bg1">
                    <a:lumMod val="75000"/>
                  </a:schemeClr>
                </a:solidFill>
              </a:rPr>
              <a:t>Social Affairs</a:t>
            </a:r>
            <a:r>
              <a:rPr lang="en-US" altLang="en-US" dirty="0">
                <a:solidFill>
                  <a:schemeClr val="bg1">
                    <a:lumMod val="75000"/>
                  </a:schemeClr>
                </a:solidFill>
              </a:rPr>
              <a:t> – Two or three people work together to arrange for setup, food and refreshment, door prizes, and cleanup of our award ceremonies and dinners</a:t>
            </a:r>
          </a:p>
          <a:p>
            <a:r>
              <a:rPr lang="en-US" altLang="en-US" b="1" dirty="0">
                <a:solidFill>
                  <a:schemeClr val="bg1">
                    <a:lumMod val="75000"/>
                  </a:schemeClr>
                </a:solidFill>
              </a:rPr>
              <a:t>Special Projects</a:t>
            </a:r>
            <a:r>
              <a:rPr lang="en-US" altLang="en-US" dirty="0">
                <a:solidFill>
                  <a:schemeClr val="bg1">
                    <a:lumMod val="75000"/>
                  </a:schemeClr>
                </a:solidFill>
              </a:rPr>
              <a:t> - Takes care of unusual needs such as obtaining flags for our patrols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5FFDD1B-935C-13A5-21E4-2C78B8CDC437}"/>
              </a:ext>
            </a:extLst>
          </p:cNvPr>
          <p:cNvSpPr>
            <a:spLocks noGrp="1"/>
          </p:cNvSpPr>
          <p:nvPr>
            <p:ph type="sldNum" sz="quarter" idx="12"/>
          </p:nvPr>
        </p:nvSpPr>
        <p:spPr/>
        <p:txBody>
          <a:bodyPr/>
          <a:lstStyle/>
          <a:p>
            <a:fld id="{A0172E71-40A6-4718-8036-957F75236630}" type="slidenum">
              <a:rPr lang="en-US" altLang="en-US"/>
              <a:pPr/>
              <a:t>5</a:t>
            </a:fld>
            <a:endParaRPr lang="en-US" altLang="en-US"/>
          </a:p>
        </p:txBody>
      </p:sp>
      <p:sp>
        <p:nvSpPr>
          <p:cNvPr id="279556" name="Rectangle 4">
            <a:extLst>
              <a:ext uri="{FF2B5EF4-FFF2-40B4-BE49-F238E27FC236}">
                <a16:creationId xmlns:a16="http://schemas.microsoft.com/office/drawing/2014/main" id="{0FBA930B-CB55-8ADF-2F8E-8C5E48B7AEC9}"/>
              </a:ext>
            </a:extLst>
          </p:cNvPr>
          <p:cNvSpPr>
            <a:spLocks noGrp="1" noChangeArrowheads="1"/>
          </p:cNvSpPr>
          <p:nvPr>
            <p:ph type="title"/>
          </p:nvPr>
        </p:nvSpPr>
        <p:spPr/>
        <p:txBody>
          <a:bodyPr/>
          <a:lstStyle/>
          <a:p>
            <a:r>
              <a:rPr lang="en-US" altLang="en-US"/>
              <a:t>Program Subcommittee</a:t>
            </a:r>
          </a:p>
        </p:txBody>
      </p:sp>
      <p:sp>
        <p:nvSpPr>
          <p:cNvPr id="279557" name="Rectangle 5">
            <a:extLst>
              <a:ext uri="{FF2B5EF4-FFF2-40B4-BE49-F238E27FC236}">
                <a16:creationId xmlns:a16="http://schemas.microsoft.com/office/drawing/2014/main" id="{02437982-9AA5-599B-EB6A-88ED2CEF6CE5}"/>
              </a:ext>
            </a:extLst>
          </p:cNvPr>
          <p:cNvSpPr>
            <a:spLocks noGrp="1" noChangeArrowheads="1"/>
          </p:cNvSpPr>
          <p:nvPr>
            <p:ph type="body" idx="1"/>
          </p:nvPr>
        </p:nvSpPr>
        <p:spPr/>
        <p:txBody>
          <a:bodyPr/>
          <a:lstStyle/>
          <a:p>
            <a:pPr>
              <a:lnSpc>
                <a:spcPct val="90000"/>
              </a:lnSpc>
            </a:pPr>
            <a:r>
              <a:rPr lang="en-US" altLang="en-US" sz="1800" b="1" dirty="0">
                <a:solidFill>
                  <a:schemeClr val="bg1">
                    <a:lumMod val="75000"/>
                  </a:schemeClr>
                </a:solidFill>
              </a:rPr>
              <a:t>Monthly Outings</a:t>
            </a:r>
            <a:r>
              <a:rPr lang="en-US" altLang="en-US" sz="1800" dirty="0">
                <a:solidFill>
                  <a:schemeClr val="bg1">
                    <a:lumMod val="75000"/>
                  </a:schemeClr>
                </a:solidFill>
              </a:rPr>
              <a:t> - Makes all the arrangements for the monthly outings the Scouts have selected</a:t>
            </a:r>
          </a:p>
          <a:p>
            <a:pPr>
              <a:lnSpc>
                <a:spcPct val="90000"/>
              </a:lnSpc>
            </a:pPr>
            <a:r>
              <a:rPr lang="en-US" altLang="en-US" sz="1800" b="1" dirty="0">
                <a:solidFill>
                  <a:srgbClr val="66CCFF"/>
                </a:solidFill>
              </a:rPr>
              <a:t>Camping Activities</a:t>
            </a:r>
            <a:r>
              <a:rPr lang="en-US" altLang="en-US" sz="1800" dirty="0"/>
              <a:t> - Obtains materials, develops score sheets, and prepares for the activities that the Scouts have chosen to do on our monthly outings.   Some examples are gourmet cooking competitions, movie making competitions, extreme board games, catapult building, rock climbing etc.</a:t>
            </a:r>
          </a:p>
          <a:p>
            <a:pPr>
              <a:lnSpc>
                <a:spcPct val="90000"/>
              </a:lnSpc>
            </a:pPr>
            <a:r>
              <a:rPr lang="en-US" altLang="en-US" sz="1800" b="1" dirty="0">
                <a:solidFill>
                  <a:schemeClr val="bg1">
                    <a:lumMod val="75000"/>
                  </a:schemeClr>
                </a:solidFill>
              </a:rPr>
              <a:t>Meeting Activities</a:t>
            </a:r>
            <a:r>
              <a:rPr lang="en-US" altLang="en-US" sz="1800" dirty="0">
                <a:solidFill>
                  <a:schemeClr val="bg1">
                    <a:lumMod val="75000"/>
                  </a:schemeClr>
                </a:solidFill>
              </a:rPr>
              <a:t> - Works with the youth ASPL for Activities to plan and run fun games and activities at our meetings</a:t>
            </a:r>
          </a:p>
          <a:p>
            <a:pPr>
              <a:lnSpc>
                <a:spcPct val="90000"/>
              </a:lnSpc>
            </a:pPr>
            <a:r>
              <a:rPr lang="en-US" altLang="en-US" sz="1800" b="1" dirty="0">
                <a:solidFill>
                  <a:schemeClr val="bg1">
                    <a:lumMod val="75000"/>
                  </a:schemeClr>
                </a:solidFill>
              </a:rPr>
              <a:t>High Adventure</a:t>
            </a:r>
            <a:r>
              <a:rPr lang="en-US" altLang="en-US" sz="1800" dirty="0">
                <a:solidFill>
                  <a:schemeClr val="bg1">
                    <a:lumMod val="75000"/>
                  </a:schemeClr>
                </a:solidFill>
              </a:rPr>
              <a:t> - Organizes our high adventure program, i.e. our annual trips to either Philmont, the BSA </a:t>
            </a:r>
            <a:r>
              <a:rPr lang="en-US" altLang="en-US" sz="1800" dirty="0" err="1">
                <a:solidFill>
                  <a:schemeClr val="bg1">
                    <a:lumMod val="75000"/>
                  </a:schemeClr>
                </a:solidFill>
              </a:rPr>
              <a:t>Seabase</a:t>
            </a:r>
            <a:r>
              <a:rPr lang="en-US" altLang="en-US" sz="1800" dirty="0">
                <a:solidFill>
                  <a:schemeClr val="bg1">
                    <a:lumMod val="75000"/>
                  </a:schemeClr>
                </a:solidFill>
              </a:rPr>
              <a:t>, the Jamboree, or the Summit.</a:t>
            </a:r>
          </a:p>
          <a:p>
            <a:pPr>
              <a:lnSpc>
                <a:spcPct val="90000"/>
              </a:lnSpc>
            </a:pPr>
            <a:r>
              <a:rPr lang="en-US" altLang="en-US" sz="1800" b="1" dirty="0">
                <a:solidFill>
                  <a:schemeClr val="bg1">
                    <a:lumMod val="75000"/>
                  </a:schemeClr>
                </a:solidFill>
              </a:rPr>
              <a:t>Ecology</a:t>
            </a:r>
            <a:r>
              <a:rPr lang="en-US" altLang="en-US" sz="1800" dirty="0">
                <a:solidFill>
                  <a:schemeClr val="bg1">
                    <a:lumMod val="75000"/>
                  </a:schemeClr>
                </a:solidFill>
              </a:rPr>
              <a:t> - Works with and mentors the youth Outdoor Ethics Guide and Patrol Ecologists to manage our ecology program which includes recycling on outings, quarterly highway cleanups, and semi-annual ecology projects.</a:t>
            </a:r>
          </a:p>
          <a:p>
            <a:pPr>
              <a:lnSpc>
                <a:spcPct val="90000"/>
              </a:lnSpc>
            </a:pPr>
            <a:r>
              <a:rPr lang="en-US" altLang="en-US" sz="1800" b="1" dirty="0">
                <a:solidFill>
                  <a:schemeClr val="bg1">
                    <a:lumMod val="75000"/>
                  </a:schemeClr>
                </a:solidFill>
              </a:rPr>
              <a:t>Scouting For Food</a:t>
            </a:r>
            <a:r>
              <a:rPr lang="en-US" altLang="en-US" sz="1800" dirty="0">
                <a:solidFill>
                  <a:schemeClr val="bg1">
                    <a:lumMod val="75000"/>
                  </a:schemeClr>
                </a:solidFill>
              </a:rPr>
              <a:t> - Coordinates our annual "Scouting For Food" drive </a:t>
            </a:r>
          </a:p>
          <a:p>
            <a:pPr>
              <a:lnSpc>
                <a:spcPct val="90000"/>
              </a:lnSpc>
            </a:pPr>
            <a:r>
              <a:rPr lang="en-US" altLang="en-US" sz="1800" b="1" dirty="0">
                <a:solidFill>
                  <a:srgbClr val="66CCFF"/>
                </a:solidFill>
              </a:rPr>
              <a:t>Order Of The Arrow Coordinator</a:t>
            </a:r>
            <a:r>
              <a:rPr lang="en-US" altLang="en-US" sz="1800" dirty="0"/>
              <a:t> – Attends monthly OA chapter meetings, and supports and mentors our youth OA Troop Representative.  The goal is to get our OA members to actively participate in chapter and lodge events.</a:t>
            </a:r>
          </a:p>
          <a:p>
            <a:pPr>
              <a:lnSpc>
                <a:spcPct val="90000"/>
              </a:lnSpc>
            </a:pPr>
            <a:endParaRPr lang="en-US"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EEF8E7CE-F18E-C553-725E-18FD13315A53}"/>
              </a:ext>
            </a:extLst>
          </p:cNvPr>
          <p:cNvSpPr>
            <a:spLocks noGrp="1"/>
          </p:cNvSpPr>
          <p:nvPr>
            <p:ph type="sldNum" sz="quarter" idx="12"/>
          </p:nvPr>
        </p:nvSpPr>
        <p:spPr/>
        <p:txBody>
          <a:bodyPr/>
          <a:lstStyle/>
          <a:p>
            <a:fld id="{C60408A5-A32D-4447-B7C3-EC05EE7BB70A}" type="slidenum">
              <a:rPr lang="en-US" altLang="en-US"/>
              <a:pPr/>
              <a:t>6</a:t>
            </a:fld>
            <a:endParaRPr lang="en-US" altLang="en-US"/>
          </a:p>
        </p:txBody>
      </p:sp>
      <p:sp>
        <p:nvSpPr>
          <p:cNvPr id="280580" name="Rectangle 4">
            <a:extLst>
              <a:ext uri="{FF2B5EF4-FFF2-40B4-BE49-F238E27FC236}">
                <a16:creationId xmlns:a16="http://schemas.microsoft.com/office/drawing/2014/main" id="{71D9CEB1-EBC7-B6CF-00D4-3C70F6722E44}"/>
              </a:ext>
            </a:extLst>
          </p:cNvPr>
          <p:cNvSpPr>
            <a:spLocks noGrp="1" noChangeArrowheads="1"/>
          </p:cNvSpPr>
          <p:nvPr>
            <p:ph type="title"/>
          </p:nvPr>
        </p:nvSpPr>
        <p:spPr/>
        <p:txBody>
          <a:bodyPr/>
          <a:lstStyle/>
          <a:p>
            <a:r>
              <a:rPr lang="en-US" altLang="en-US"/>
              <a:t>Finance Subcommittee</a:t>
            </a:r>
          </a:p>
        </p:txBody>
      </p:sp>
      <p:sp>
        <p:nvSpPr>
          <p:cNvPr id="280581" name="Rectangle 5">
            <a:extLst>
              <a:ext uri="{FF2B5EF4-FFF2-40B4-BE49-F238E27FC236}">
                <a16:creationId xmlns:a16="http://schemas.microsoft.com/office/drawing/2014/main" id="{67FDB4DB-BA76-7B35-91B7-4880523AF28C}"/>
              </a:ext>
            </a:extLst>
          </p:cNvPr>
          <p:cNvSpPr>
            <a:spLocks noGrp="1" noChangeArrowheads="1"/>
          </p:cNvSpPr>
          <p:nvPr>
            <p:ph type="body" idx="1"/>
          </p:nvPr>
        </p:nvSpPr>
        <p:spPr/>
        <p:txBody>
          <a:bodyPr/>
          <a:lstStyle/>
          <a:p>
            <a:r>
              <a:rPr lang="en-US" altLang="en-US" b="1" dirty="0">
                <a:solidFill>
                  <a:schemeClr val="bg1">
                    <a:lumMod val="75000"/>
                  </a:schemeClr>
                </a:solidFill>
              </a:rPr>
              <a:t>Treasurer </a:t>
            </a:r>
            <a:r>
              <a:rPr lang="en-US" altLang="en-US" dirty="0">
                <a:solidFill>
                  <a:schemeClr val="bg1">
                    <a:lumMod val="75000"/>
                  </a:schemeClr>
                </a:solidFill>
              </a:rPr>
              <a:t>– Ex-officio leader of this subcommittee.  Collects payments for events, disburses funds, manages our finances, and keeps our books </a:t>
            </a:r>
          </a:p>
          <a:p>
            <a:r>
              <a:rPr lang="en-US" altLang="en-US" b="1" dirty="0">
                <a:solidFill>
                  <a:schemeClr val="bg1">
                    <a:lumMod val="75000"/>
                  </a:schemeClr>
                </a:solidFill>
              </a:rPr>
              <a:t>Popcorn Coordinator</a:t>
            </a:r>
            <a:r>
              <a:rPr lang="en-US" altLang="en-US" dirty="0">
                <a:solidFill>
                  <a:schemeClr val="bg1">
                    <a:lumMod val="75000"/>
                  </a:schemeClr>
                </a:solidFill>
              </a:rPr>
              <a:t> – Organizes our participation in the Council's annual popcorn sale which supports both the Troop and the Council</a:t>
            </a:r>
          </a:p>
          <a:p>
            <a:r>
              <a:rPr lang="en-US" altLang="en-US" b="1" dirty="0">
                <a:solidFill>
                  <a:srgbClr val="66CCFF"/>
                </a:solidFill>
              </a:rPr>
              <a:t>Trail Run Coordinator </a:t>
            </a:r>
            <a:r>
              <a:rPr lang="en-US" altLang="en-US" dirty="0"/>
              <a:t>– Work with Chuck Zwicker from 542 to help organize our Troop's annual trail run which has, in recent years, been our most successful fundraiser.</a:t>
            </a:r>
          </a:p>
          <a:p>
            <a:r>
              <a:rPr lang="en-US" altLang="en-US" b="1" dirty="0">
                <a:solidFill>
                  <a:schemeClr val="bg1">
                    <a:lumMod val="75000"/>
                  </a:schemeClr>
                </a:solidFill>
              </a:rPr>
              <a:t>Hoagie Sale Coordinator</a:t>
            </a:r>
            <a:r>
              <a:rPr lang="en-US" altLang="en-US" dirty="0">
                <a:solidFill>
                  <a:schemeClr val="bg1">
                    <a:lumMod val="75000"/>
                  </a:schemeClr>
                </a:solidFill>
              </a:rPr>
              <a:t> – Manages our participation in Wawa's hoagie coupon program.  This is a relatively effortless fundraiser that brings in money for our Troop every year.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34CE63D6-144A-96D3-FFC0-350C49503B77}"/>
              </a:ext>
            </a:extLst>
          </p:cNvPr>
          <p:cNvSpPr>
            <a:spLocks noGrp="1"/>
          </p:cNvSpPr>
          <p:nvPr>
            <p:ph type="sldNum" sz="quarter" idx="12"/>
          </p:nvPr>
        </p:nvSpPr>
        <p:spPr/>
        <p:txBody>
          <a:bodyPr/>
          <a:lstStyle/>
          <a:p>
            <a:fld id="{557B3C89-B007-4B3D-BA79-0ECED69D1FDC}" type="slidenum">
              <a:rPr lang="en-US" altLang="en-US"/>
              <a:pPr/>
              <a:t>7</a:t>
            </a:fld>
            <a:endParaRPr lang="en-US" altLang="en-US"/>
          </a:p>
        </p:txBody>
      </p:sp>
      <p:sp>
        <p:nvSpPr>
          <p:cNvPr id="281604" name="Rectangle 4">
            <a:extLst>
              <a:ext uri="{FF2B5EF4-FFF2-40B4-BE49-F238E27FC236}">
                <a16:creationId xmlns:a16="http://schemas.microsoft.com/office/drawing/2014/main" id="{DF6EE94C-61D0-8524-C4DA-CBE5BE204CAB}"/>
              </a:ext>
            </a:extLst>
          </p:cNvPr>
          <p:cNvSpPr>
            <a:spLocks noGrp="1" noChangeArrowheads="1"/>
          </p:cNvSpPr>
          <p:nvPr>
            <p:ph type="title"/>
          </p:nvPr>
        </p:nvSpPr>
        <p:spPr/>
        <p:txBody>
          <a:bodyPr/>
          <a:lstStyle/>
          <a:p>
            <a:r>
              <a:rPr lang="en-US" altLang="en-US"/>
              <a:t>Membership Subcommittee</a:t>
            </a:r>
          </a:p>
        </p:txBody>
      </p:sp>
      <p:sp>
        <p:nvSpPr>
          <p:cNvPr id="281605" name="Rectangle 5">
            <a:extLst>
              <a:ext uri="{FF2B5EF4-FFF2-40B4-BE49-F238E27FC236}">
                <a16:creationId xmlns:a16="http://schemas.microsoft.com/office/drawing/2014/main" id="{17E87880-4F6E-A310-6A73-AD4D879DF30A}"/>
              </a:ext>
            </a:extLst>
          </p:cNvPr>
          <p:cNvSpPr>
            <a:spLocks noGrp="1" noChangeArrowheads="1"/>
          </p:cNvSpPr>
          <p:nvPr>
            <p:ph type="body" idx="1"/>
          </p:nvPr>
        </p:nvSpPr>
        <p:spPr/>
        <p:txBody>
          <a:bodyPr/>
          <a:lstStyle/>
          <a:p>
            <a:r>
              <a:rPr lang="en-US" altLang="en-US" b="1" dirty="0">
                <a:solidFill>
                  <a:srgbClr val="66CCFF"/>
                </a:solidFill>
              </a:rPr>
              <a:t>Recruiting</a:t>
            </a:r>
            <a:r>
              <a:rPr lang="en-US" altLang="en-US" dirty="0"/>
              <a:t> - Coordinates Webelos visits and organizes open houses and other recruiting activities</a:t>
            </a:r>
          </a:p>
          <a:p>
            <a:r>
              <a:rPr lang="en-US" altLang="en-US" b="1" dirty="0">
                <a:solidFill>
                  <a:srgbClr val="66CCFF"/>
                </a:solidFill>
              </a:rPr>
              <a:t>Den Chief Coordinator</a:t>
            </a:r>
            <a:r>
              <a:rPr lang="en-US" altLang="en-US" dirty="0"/>
              <a:t> – Mentors our youth Den Chiefs and finds them places in Cub Scout dens of nearby Packs</a:t>
            </a:r>
          </a:p>
          <a:p>
            <a:r>
              <a:rPr lang="en-US" altLang="en-US" b="1" dirty="0">
                <a:solidFill>
                  <a:schemeClr val="bg1">
                    <a:lumMod val="75000"/>
                  </a:schemeClr>
                </a:solidFill>
              </a:rPr>
              <a:t>Uniform Exchange</a:t>
            </a:r>
            <a:r>
              <a:rPr lang="en-US" altLang="en-US" dirty="0">
                <a:solidFill>
                  <a:schemeClr val="bg1">
                    <a:lumMod val="75000"/>
                  </a:schemeClr>
                </a:solidFill>
              </a:rPr>
              <a:t> - Maintains our uniform exchange</a:t>
            </a:r>
          </a:p>
          <a:p>
            <a:r>
              <a:rPr lang="en-US" altLang="en-US" b="1" dirty="0">
                <a:solidFill>
                  <a:schemeClr val="bg1">
                    <a:lumMod val="75000"/>
                  </a:schemeClr>
                </a:solidFill>
              </a:rPr>
              <a:t>Publicity </a:t>
            </a:r>
            <a:r>
              <a:rPr lang="en-US" altLang="en-US" dirty="0">
                <a:solidFill>
                  <a:schemeClr val="bg1">
                    <a:lumMod val="75000"/>
                  </a:schemeClr>
                </a:solidFill>
              </a:rPr>
              <a:t>- Tries to get our name in the press</a:t>
            </a:r>
          </a:p>
        </p:txBody>
      </p:sp>
    </p:spTree>
  </p:cSld>
  <p:clrMapOvr>
    <a:masterClrMapping/>
  </p:clrMapOvr>
</p:sld>
</file>

<file path=ppt/theme/theme1.xml><?xml version="1.0" encoding="utf-8"?>
<a:theme xmlns:a="http://schemas.openxmlformats.org/drawingml/2006/main" name="Jay's Green">
  <a:themeElements>
    <a:clrScheme name="Jay's 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Jay's Gre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Jay's 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ay's Gre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ay's Gre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ay's Gre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ay's Gre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ay's Gre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ay's Gre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ay's Gre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ay's Gre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ay's Gre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ay's Gre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ay's Gre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5346</TotalTime>
  <Words>973</Words>
  <Application>Microsoft Office PowerPoint</Application>
  <PresentationFormat>On-screen Show (4:3)</PresentationFormat>
  <Paragraphs>99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Garamond</vt:lpstr>
      <vt:lpstr>Wingdings</vt:lpstr>
      <vt:lpstr>Jay's Green</vt:lpstr>
      <vt:lpstr>Troop Committee Organization</vt:lpstr>
      <vt:lpstr>Leadership Subcommittee</vt:lpstr>
      <vt:lpstr>Advancement Subcommittee</vt:lpstr>
      <vt:lpstr>Logistics Subcommittee</vt:lpstr>
      <vt:lpstr>Program Subcommittee</vt:lpstr>
      <vt:lpstr>Finance Subcommittee</vt:lpstr>
      <vt:lpstr>Membership Subcommittee</vt:lpstr>
    </vt:vector>
  </TitlesOfParts>
  <Company>Home 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Jay Eibner</dc:creator>
  <cp:lastModifiedBy>Jay Eibner</cp:lastModifiedBy>
  <cp:revision>73</cp:revision>
  <dcterms:created xsi:type="dcterms:W3CDTF">2014-04-01T18:17:57Z</dcterms:created>
  <dcterms:modified xsi:type="dcterms:W3CDTF">2024-12-25T17:37:03Z</dcterms:modified>
</cp:coreProperties>
</file>